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81" d="100"/>
          <a:sy n="81" d="100"/>
        </p:scale>
        <p:origin x="90" y="5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F3EFAE5-F3AA-4952-B4B8-0B2B416AA773}"/>
              </a:ext>
            </a:extLst>
          </p:cNvPr>
          <p:cNvGrpSpPr/>
          <p:nvPr/>
        </p:nvGrpSpPr>
        <p:grpSpPr>
          <a:xfrm>
            <a:off x="736502" y="3987439"/>
            <a:ext cx="2558070" cy="2235916"/>
            <a:chOff x="2124582" y="2462694"/>
            <a:chExt cx="1645216" cy="1438024"/>
          </a:xfrm>
        </p:grpSpPr>
        <p:sp>
          <p:nvSpPr>
            <p:cNvPr id="3" name="二等辺三角形 1">
              <a:extLst>
                <a:ext uri="{FF2B5EF4-FFF2-40B4-BE49-F238E27FC236}">
                  <a16:creationId xmlns:a16="http://schemas.microsoft.com/office/drawing/2014/main" id="{E704AD43-49DF-4BDC-9F28-3BFA9093A1B6}"/>
                </a:ext>
              </a:extLst>
            </p:cNvPr>
            <p:cNvSpPr/>
            <p:nvPr/>
          </p:nvSpPr>
          <p:spPr bwMode="auto">
            <a:xfrm>
              <a:off x="2124582" y="2462694"/>
              <a:ext cx="1645216" cy="1438024"/>
            </a:xfrm>
            <a:custGeom>
              <a:avLst/>
              <a:gdLst>
                <a:gd name="connsiteX0" fmla="*/ 0 w 4072052"/>
                <a:gd name="connsiteY0" fmla="*/ 3510390 h 3510390"/>
                <a:gd name="connsiteX1" fmla="*/ 2036026 w 4072052"/>
                <a:gd name="connsiteY1" fmla="*/ 0 h 3510390"/>
                <a:gd name="connsiteX2" fmla="*/ 4072052 w 4072052"/>
                <a:gd name="connsiteY2" fmla="*/ 3510390 h 3510390"/>
                <a:gd name="connsiteX3" fmla="*/ 0 w 4072052"/>
                <a:gd name="connsiteY3" fmla="*/ 3510390 h 3510390"/>
                <a:gd name="connsiteX0" fmla="*/ 0 w 4072052"/>
                <a:gd name="connsiteY0" fmla="*/ 3510390 h 3510390"/>
                <a:gd name="connsiteX1" fmla="*/ 138605 w 4072052"/>
                <a:gd name="connsiteY1" fmla="*/ 3268865 h 3510390"/>
                <a:gd name="connsiteX2" fmla="*/ 2036026 w 4072052"/>
                <a:gd name="connsiteY2" fmla="*/ 0 h 3510390"/>
                <a:gd name="connsiteX3" fmla="*/ 4072052 w 4072052"/>
                <a:gd name="connsiteY3" fmla="*/ 3510390 h 3510390"/>
                <a:gd name="connsiteX4" fmla="*/ 0 w 4072052"/>
                <a:gd name="connsiteY4" fmla="*/ 3510390 h 3510390"/>
                <a:gd name="connsiteX0" fmla="*/ 0 w 4072052"/>
                <a:gd name="connsiteY0" fmla="*/ 3510390 h 3510390"/>
                <a:gd name="connsiteX1" fmla="*/ 138605 w 4072052"/>
                <a:gd name="connsiteY1" fmla="*/ 3268865 h 3510390"/>
                <a:gd name="connsiteX2" fmla="*/ 2036026 w 4072052"/>
                <a:gd name="connsiteY2" fmla="*/ 0 h 3510390"/>
                <a:gd name="connsiteX3" fmla="*/ 4072052 w 4072052"/>
                <a:gd name="connsiteY3" fmla="*/ 3510390 h 3510390"/>
                <a:gd name="connsiteX4" fmla="*/ 268145 w 4072052"/>
                <a:gd name="connsiteY4" fmla="*/ 3510165 h 3510390"/>
                <a:gd name="connsiteX5" fmla="*/ 0 w 4072052"/>
                <a:gd name="connsiteY5" fmla="*/ 3510390 h 3510390"/>
                <a:gd name="connsiteX0" fmla="*/ 0 w 3942512"/>
                <a:gd name="connsiteY0" fmla="*/ 3426570 h 3510390"/>
                <a:gd name="connsiteX1" fmla="*/ 9065 w 3942512"/>
                <a:gd name="connsiteY1" fmla="*/ 3268865 h 3510390"/>
                <a:gd name="connsiteX2" fmla="*/ 1906486 w 3942512"/>
                <a:gd name="connsiteY2" fmla="*/ 0 h 3510390"/>
                <a:gd name="connsiteX3" fmla="*/ 3942512 w 3942512"/>
                <a:gd name="connsiteY3" fmla="*/ 3510390 h 3510390"/>
                <a:gd name="connsiteX4" fmla="*/ 138605 w 3942512"/>
                <a:gd name="connsiteY4" fmla="*/ 3510165 h 3510390"/>
                <a:gd name="connsiteX5" fmla="*/ 0 w 3942512"/>
                <a:gd name="connsiteY5" fmla="*/ 3426570 h 3510390"/>
                <a:gd name="connsiteX0" fmla="*/ 0 w 3942512"/>
                <a:gd name="connsiteY0" fmla="*/ 3426570 h 3510390"/>
                <a:gd name="connsiteX1" fmla="*/ 9065 w 3942512"/>
                <a:gd name="connsiteY1" fmla="*/ 3268865 h 3510390"/>
                <a:gd name="connsiteX2" fmla="*/ 1906486 w 3942512"/>
                <a:gd name="connsiteY2" fmla="*/ 0 h 3510390"/>
                <a:gd name="connsiteX3" fmla="*/ 3942512 w 3942512"/>
                <a:gd name="connsiteY3" fmla="*/ 3510390 h 3510390"/>
                <a:gd name="connsiteX4" fmla="*/ 138605 w 3942512"/>
                <a:gd name="connsiteY4" fmla="*/ 3510165 h 3510390"/>
                <a:gd name="connsiteX5" fmla="*/ 0 w 3942512"/>
                <a:gd name="connsiteY5" fmla="*/ 3426570 h 3510390"/>
                <a:gd name="connsiteX0" fmla="*/ 6634 w 3949146"/>
                <a:gd name="connsiteY0" fmla="*/ 3426570 h 3510390"/>
                <a:gd name="connsiteX1" fmla="*/ 15699 w 3949146"/>
                <a:gd name="connsiteY1" fmla="*/ 3268865 h 3510390"/>
                <a:gd name="connsiteX2" fmla="*/ 1913120 w 3949146"/>
                <a:gd name="connsiteY2" fmla="*/ 0 h 3510390"/>
                <a:gd name="connsiteX3" fmla="*/ 3949146 w 3949146"/>
                <a:gd name="connsiteY3" fmla="*/ 3510390 h 3510390"/>
                <a:gd name="connsiteX4" fmla="*/ 145239 w 3949146"/>
                <a:gd name="connsiteY4" fmla="*/ 3510165 h 3510390"/>
                <a:gd name="connsiteX5" fmla="*/ 6634 w 3949146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154235 w 3958142"/>
                <a:gd name="connsiteY4" fmla="*/ 3510165 h 3510390"/>
                <a:gd name="connsiteX5" fmla="*/ 15630 w 3958142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154235 w 3958142"/>
                <a:gd name="connsiteY4" fmla="*/ 3510165 h 3510390"/>
                <a:gd name="connsiteX5" fmla="*/ 15630 w 3958142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3686740 w 3958142"/>
                <a:gd name="connsiteY4" fmla="*/ 3508260 h 3510390"/>
                <a:gd name="connsiteX5" fmla="*/ 154235 w 3958142"/>
                <a:gd name="connsiteY5" fmla="*/ 3510165 h 3510390"/>
                <a:gd name="connsiteX6" fmla="*/ 15630 w 3958142"/>
                <a:gd name="connsiteY6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821995 w 3958142"/>
                <a:gd name="connsiteY3" fmla="*/ 3281565 h 3510390"/>
                <a:gd name="connsiteX4" fmla="*/ 3958142 w 3958142"/>
                <a:gd name="connsiteY4" fmla="*/ 3510390 h 3510390"/>
                <a:gd name="connsiteX5" fmla="*/ 3686740 w 3958142"/>
                <a:gd name="connsiteY5" fmla="*/ 3508260 h 3510390"/>
                <a:gd name="connsiteX6" fmla="*/ 154235 w 3958142"/>
                <a:gd name="connsiteY6" fmla="*/ 3510165 h 3510390"/>
                <a:gd name="connsiteX7" fmla="*/ 15630 w 3958142"/>
                <a:gd name="connsiteY7" fmla="*/ 3426570 h 3510390"/>
                <a:gd name="connsiteX0" fmla="*/ 15630 w 3821995"/>
                <a:gd name="connsiteY0" fmla="*/ 3426570 h 3510165"/>
                <a:gd name="connsiteX1" fmla="*/ 24695 w 3821995"/>
                <a:gd name="connsiteY1" fmla="*/ 3268865 h 3510165"/>
                <a:gd name="connsiteX2" fmla="*/ 1922116 w 3821995"/>
                <a:gd name="connsiteY2" fmla="*/ 0 h 3510165"/>
                <a:gd name="connsiteX3" fmla="*/ 3821995 w 3821995"/>
                <a:gd name="connsiteY3" fmla="*/ 3281565 h 3510165"/>
                <a:gd name="connsiteX4" fmla="*/ 3820982 w 3821995"/>
                <a:gd name="connsiteY4" fmla="*/ 3443715 h 3510165"/>
                <a:gd name="connsiteX5" fmla="*/ 3686740 w 3821995"/>
                <a:gd name="connsiteY5" fmla="*/ 3508260 h 3510165"/>
                <a:gd name="connsiteX6" fmla="*/ 154235 w 3821995"/>
                <a:gd name="connsiteY6" fmla="*/ 3510165 h 3510165"/>
                <a:gd name="connsiteX7" fmla="*/ 15630 w 3821995"/>
                <a:gd name="connsiteY7" fmla="*/ 3426570 h 3510165"/>
                <a:gd name="connsiteX0" fmla="*/ 15630 w 3821995"/>
                <a:gd name="connsiteY0" fmla="*/ 3426570 h 3510165"/>
                <a:gd name="connsiteX1" fmla="*/ 24695 w 3821995"/>
                <a:gd name="connsiteY1" fmla="*/ 3268865 h 3510165"/>
                <a:gd name="connsiteX2" fmla="*/ 1922116 w 3821995"/>
                <a:gd name="connsiteY2" fmla="*/ 0 h 3510165"/>
                <a:gd name="connsiteX3" fmla="*/ 3821995 w 3821995"/>
                <a:gd name="connsiteY3" fmla="*/ 3281565 h 3510165"/>
                <a:gd name="connsiteX4" fmla="*/ 3820982 w 3821995"/>
                <a:gd name="connsiteY4" fmla="*/ 3443715 h 3510165"/>
                <a:gd name="connsiteX5" fmla="*/ 3686740 w 3821995"/>
                <a:gd name="connsiteY5" fmla="*/ 3508260 h 3510165"/>
                <a:gd name="connsiteX6" fmla="*/ 154235 w 3821995"/>
                <a:gd name="connsiteY6" fmla="*/ 3510165 h 3510165"/>
                <a:gd name="connsiteX7" fmla="*/ 15630 w 3821995"/>
                <a:gd name="connsiteY7" fmla="*/ 3426570 h 3510165"/>
                <a:gd name="connsiteX0" fmla="*/ 15630 w 3834869"/>
                <a:gd name="connsiteY0" fmla="*/ 3426570 h 3510165"/>
                <a:gd name="connsiteX1" fmla="*/ 24695 w 3834869"/>
                <a:gd name="connsiteY1" fmla="*/ 3268865 h 3510165"/>
                <a:gd name="connsiteX2" fmla="*/ 1922116 w 3834869"/>
                <a:gd name="connsiteY2" fmla="*/ 0 h 3510165"/>
                <a:gd name="connsiteX3" fmla="*/ 3821995 w 3834869"/>
                <a:gd name="connsiteY3" fmla="*/ 3281565 h 3510165"/>
                <a:gd name="connsiteX4" fmla="*/ 3820982 w 3834869"/>
                <a:gd name="connsiteY4" fmla="*/ 3443715 h 3510165"/>
                <a:gd name="connsiteX5" fmla="*/ 3686740 w 3834869"/>
                <a:gd name="connsiteY5" fmla="*/ 3508260 h 3510165"/>
                <a:gd name="connsiteX6" fmla="*/ 154235 w 3834869"/>
                <a:gd name="connsiteY6" fmla="*/ 3510165 h 3510165"/>
                <a:gd name="connsiteX7" fmla="*/ 15630 w 3834869"/>
                <a:gd name="connsiteY7" fmla="*/ 3426570 h 3510165"/>
                <a:gd name="connsiteX0" fmla="*/ 15630 w 3834869"/>
                <a:gd name="connsiteY0" fmla="*/ 3426570 h 3510165"/>
                <a:gd name="connsiteX1" fmla="*/ 24695 w 3834869"/>
                <a:gd name="connsiteY1" fmla="*/ 3268865 h 3510165"/>
                <a:gd name="connsiteX2" fmla="*/ 1922116 w 3834869"/>
                <a:gd name="connsiteY2" fmla="*/ 0 h 3510165"/>
                <a:gd name="connsiteX3" fmla="*/ 3821995 w 3834869"/>
                <a:gd name="connsiteY3" fmla="*/ 3281565 h 3510165"/>
                <a:gd name="connsiteX4" fmla="*/ 3820982 w 3834869"/>
                <a:gd name="connsiteY4" fmla="*/ 3443715 h 3510165"/>
                <a:gd name="connsiteX5" fmla="*/ 3686740 w 3834869"/>
                <a:gd name="connsiteY5" fmla="*/ 3508260 h 3510165"/>
                <a:gd name="connsiteX6" fmla="*/ 154235 w 3834869"/>
                <a:gd name="connsiteY6" fmla="*/ 3510165 h 3510165"/>
                <a:gd name="connsiteX7" fmla="*/ 15630 w 3834869"/>
                <a:gd name="connsiteY7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922116 w 3841559"/>
                <a:gd name="connsiteY2" fmla="*/ 0 h 3510165"/>
                <a:gd name="connsiteX3" fmla="*/ 3821995 w 3841559"/>
                <a:gd name="connsiteY3" fmla="*/ 3281565 h 3510165"/>
                <a:gd name="connsiteX4" fmla="*/ 3820982 w 3841559"/>
                <a:gd name="connsiteY4" fmla="*/ 3443715 h 3510165"/>
                <a:gd name="connsiteX5" fmla="*/ 3686740 w 3841559"/>
                <a:gd name="connsiteY5" fmla="*/ 3508260 h 3510165"/>
                <a:gd name="connsiteX6" fmla="*/ 154235 w 3841559"/>
                <a:gd name="connsiteY6" fmla="*/ 3510165 h 3510165"/>
                <a:gd name="connsiteX7" fmla="*/ 15630 w 3841559"/>
                <a:gd name="connsiteY7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785551 w 3841559"/>
                <a:gd name="connsiteY2" fmla="*/ 239281 h 3510165"/>
                <a:gd name="connsiteX3" fmla="*/ 1922116 w 3841559"/>
                <a:gd name="connsiteY3" fmla="*/ 0 h 3510165"/>
                <a:gd name="connsiteX4" fmla="*/ 3821995 w 3841559"/>
                <a:gd name="connsiteY4" fmla="*/ 3281565 h 3510165"/>
                <a:gd name="connsiteX5" fmla="*/ 3820982 w 3841559"/>
                <a:gd name="connsiteY5" fmla="*/ 3443715 h 3510165"/>
                <a:gd name="connsiteX6" fmla="*/ 3686740 w 3841559"/>
                <a:gd name="connsiteY6" fmla="*/ 3508260 h 3510165"/>
                <a:gd name="connsiteX7" fmla="*/ 154235 w 3841559"/>
                <a:gd name="connsiteY7" fmla="*/ 3510165 h 3510165"/>
                <a:gd name="connsiteX8" fmla="*/ 15630 w 3841559"/>
                <a:gd name="connsiteY8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785551 w 3841559"/>
                <a:gd name="connsiteY2" fmla="*/ 239281 h 3510165"/>
                <a:gd name="connsiteX3" fmla="*/ 1922116 w 3841559"/>
                <a:gd name="connsiteY3" fmla="*/ 0 h 3510165"/>
                <a:gd name="connsiteX4" fmla="*/ 2063681 w 3841559"/>
                <a:gd name="connsiteY4" fmla="*/ 243091 h 3510165"/>
                <a:gd name="connsiteX5" fmla="*/ 3821995 w 3841559"/>
                <a:gd name="connsiteY5" fmla="*/ 3281565 h 3510165"/>
                <a:gd name="connsiteX6" fmla="*/ 3820982 w 3841559"/>
                <a:gd name="connsiteY6" fmla="*/ 3443715 h 3510165"/>
                <a:gd name="connsiteX7" fmla="*/ 3686740 w 3841559"/>
                <a:gd name="connsiteY7" fmla="*/ 3508260 h 3510165"/>
                <a:gd name="connsiteX8" fmla="*/ 154235 w 3841559"/>
                <a:gd name="connsiteY8" fmla="*/ 3510165 h 3510165"/>
                <a:gd name="connsiteX9" fmla="*/ 15630 w 3841559"/>
                <a:gd name="connsiteY9" fmla="*/ 3426570 h 35101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1 h 3357766"/>
                <a:gd name="connsiteX1" fmla="*/ 24695 w 3841559"/>
                <a:gd name="connsiteY1" fmla="*/ 3116466 h 3357766"/>
                <a:gd name="connsiteX2" fmla="*/ 1785551 w 3841559"/>
                <a:gd name="connsiteY2" fmla="*/ 86882 h 3357766"/>
                <a:gd name="connsiteX3" fmla="*/ 1918306 w 3841559"/>
                <a:gd name="connsiteY3" fmla="*/ 1 h 3357766"/>
                <a:gd name="connsiteX4" fmla="*/ 2063681 w 3841559"/>
                <a:gd name="connsiteY4" fmla="*/ 90692 h 3357766"/>
                <a:gd name="connsiteX5" fmla="*/ 3821995 w 3841559"/>
                <a:gd name="connsiteY5" fmla="*/ 3129166 h 3357766"/>
                <a:gd name="connsiteX6" fmla="*/ 3820982 w 3841559"/>
                <a:gd name="connsiteY6" fmla="*/ 3291316 h 3357766"/>
                <a:gd name="connsiteX7" fmla="*/ 3686740 w 3841559"/>
                <a:gd name="connsiteY7" fmla="*/ 3355861 h 3357766"/>
                <a:gd name="connsiteX8" fmla="*/ 154235 w 3841559"/>
                <a:gd name="connsiteY8" fmla="*/ 3357766 h 3357766"/>
                <a:gd name="connsiteX9" fmla="*/ 15630 w 3841559"/>
                <a:gd name="connsiteY9" fmla="*/ 3274171 h 3357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41559" h="3357766">
                  <a:moveTo>
                    <a:pt x="15630" y="3274171"/>
                  </a:moveTo>
                  <a:cubicBezTo>
                    <a:pt x="-6748" y="3221603"/>
                    <a:pt x="-6267" y="3169034"/>
                    <a:pt x="24695" y="3116466"/>
                  </a:cubicBezTo>
                  <a:lnTo>
                    <a:pt x="1785551" y="86882"/>
                  </a:lnTo>
                  <a:cubicBezTo>
                    <a:pt x="1814563" y="40777"/>
                    <a:pt x="1866434" y="386"/>
                    <a:pt x="1918306" y="1"/>
                  </a:cubicBezTo>
                  <a:cubicBezTo>
                    <a:pt x="1982004" y="-249"/>
                    <a:pt x="2036178" y="45222"/>
                    <a:pt x="2063681" y="90692"/>
                  </a:cubicBezTo>
                  <a:lnTo>
                    <a:pt x="3821995" y="3129166"/>
                  </a:lnTo>
                  <a:cubicBezTo>
                    <a:pt x="3844517" y="3185121"/>
                    <a:pt x="3851800" y="3248696"/>
                    <a:pt x="3820982" y="3291316"/>
                  </a:cubicBezTo>
                  <a:cubicBezTo>
                    <a:pt x="3795285" y="3331881"/>
                    <a:pt x="3739107" y="3359111"/>
                    <a:pt x="3686740" y="3355861"/>
                  </a:cubicBezTo>
                  <a:lnTo>
                    <a:pt x="154235" y="3357766"/>
                  </a:lnTo>
                  <a:cubicBezTo>
                    <a:pt x="95333" y="3357841"/>
                    <a:pt x="44052" y="3317276"/>
                    <a:pt x="15630" y="3274171"/>
                  </a:cubicBezTo>
                  <a:close/>
                </a:path>
              </a:pathLst>
            </a:custGeom>
            <a:solidFill>
              <a:srgbClr val="FF0000"/>
            </a:solidFill>
            <a:ln w="1270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4" name="Freeform 15">
              <a:extLst>
                <a:ext uri="{FF2B5EF4-FFF2-40B4-BE49-F238E27FC236}">
                  <a16:creationId xmlns:a16="http://schemas.microsoft.com/office/drawing/2014/main" id="{0088CA1B-80DD-4A78-BFE1-6AB2C99053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75123" y="2929319"/>
              <a:ext cx="1196264" cy="878117"/>
            </a:xfrm>
            <a:custGeom>
              <a:avLst/>
              <a:gdLst>
                <a:gd name="T0" fmla="*/ 1537 w 2977"/>
                <a:gd name="T1" fmla="*/ 197 h 2185"/>
                <a:gd name="T2" fmla="*/ 1191 w 2977"/>
                <a:gd name="T3" fmla="*/ 278 h 2185"/>
                <a:gd name="T4" fmla="*/ 919 w 2977"/>
                <a:gd name="T5" fmla="*/ 169 h 2185"/>
                <a:gd name="T6" fmla="*/ 871 w 2977"/>
                <a:gd name="T7" fmla="*/ 228 h 2185"/>
                <a:gd name="T8" fmla="*/ 799 w 2977"/>
                <a:gd name="T9" fmla="*/ 491 h 2185"/>
                <a:gd name="T10" fmla="*/ 611 w 2977"/>
                <a:gd name="T11" fmla="*/ 645 h 2185"/>
                <a:gd name="T12" fmla="*/ 539 w 2977"/>
                <a:gd name="T13" fmla="*/ 858 h 2185"/>
                <a:gd name="T14" fmla="*/ 135 w 2977"/>
                <a:gd name="T15" fmla="*/ 1095 h 2185"/>
                <a:gd name="T16" fmla="*/ 36 w 2977"/>
                <a:gd name="T17" fmla="*/ 1139 h 2185"/>
                <a:gd name="T18" fmla="*/ 20 w 2977"/>
                <a:gd name="T19" fmla="*/ 1336 h 2185"/>
                <a:gd name="T20" fmla="*/ 83 w 2977"/>
                <a:gd name="T21" fmla="*/ 1473 h 2185"/>
                <a:gd name="T22" fmla="*/ 258 w 2977"/>
                <a:gd name="T23" fmla="*/ 1598 h 2185"/>
                <a:gd name="T24" fmla="*/ 196 w 2977"/>
                <a:gd name="T25" fmla="*/ 1763 h 2185"/>
                <a:gd name="T26" fmla="*/ 308 w 2977"/>
                <a:gd name="T27" fmla="*/ 1840 h 2185"/>
                <a:gd name="T28" fmla="*/ 471 w 2977"/>
                <a:gd name="T29" fmla="*/ 1856 h 2185"/>
                <a:gd name="T30" fmla="*/ 591 w 2977"/>
                <a:gd name="T31" fmla="*/ 1859 h 2185"/>
                <a:gd name="T32" fmla="*/ 779 w 2977"/>
                <a:gd name="T33" fmla="*/ 2060 h 2185"/>
                <a:gd name="T34" fmla="*/ 828 w 2977"/>
                <a:gd name="T35" fmla="*/ 2019 h 2185"/>
                <a:gd name="T36" fmla="*/ 878 w 2977"/>
                <a:gd name="T37" fmla="*/ 2121 h 2185"/>
                <a:gd name="T38" fmla="*/ 955 w 2977"/>
                <a:gd name="T39" fmla="*/ 2087 h 2185"/>
                <a:gd name="T40" fmla="*/ 1007 w 2977"/>
                <a:gd name="T41" fmla="*/ 2148 h 2185"/>
                <a:gd name="T42" fmla="*/ 1066 w 2977"/>
                <a:gd name="T43" fmla="*/ 2166 h 2185"/>
                <a:gd name="T44" fmla="*/ 1156 w 2977"/>
                <a:gd name="T45" fmla="*/ 2148 h 2185"/>
                <a:gd name="T46" fmla="*/ 1234 w 2977"/>
                <a:gd name="T47" fmla="*/ 2132 h 2185"/>
                <a:gd name="T48" fmla="*/ 1279 w 2977"/>
                <a:gd name="T49" fmla="*/ 2080 h 2185"/>
                <a:gd name="T50" fmla="*/ 1324 w 2977"/>
                <a:gd name="T51" fmla="*/ 2139 h 2185"/>
                <a:gd name="T52" fmla="*/ 1464 w 2977"/>
                <a:gd name="T53" fmla="*/ 1999 h 2185"/>
                <a:gd name="T54" fmla="*/ 1790 w 2977"/>
                <a:gd name="T55" fmla="*/ 1908 h 2185"/>
                <a:gd name="T56" fmla="*/ 2377 w 2977"/>
                <a:gd name="T57" fmla="*/ 1906 h 2185"/>
                <a:gd name="T58" fmla="*/ 2970 w 2977"/>
                <a:gd name="T59" fmla="*/ 1926 h 2185"/>
                <a:gd name="T60" fmla="*/ 1840 w 2977"/>
                <a:gd name="T61" fmla="*/ 0 h 2185"/>
                <a:gd name="T62" fmla="*/ 545 w 2977"/>
                <a:gd name="T63" fmla="*/ 1655 h 2185"/>
                <a:gd name="T64" fmla="*/ 651 w 2977"/>
                <a:gd name="T65" fmla="*/ 1684 h 2185"/>
                <a:gd name="T66" fmla="*/ 505 w 2977"/>
                <a:gd name="T67" fmla="*/ 1711 h 2185"/>
                <a:gd name="T68" fmla="*/ 423 w 2977"/>
                <a:gd name="T69" fmla="*/ 1745 h 2185"/>
                <a:gd name="T70" fmla="*/ 346 w 2977"/>
                <a:gd name="T71" fmla="*/ 1795 h 2185"/>
                <a:gd name="T72" fmla="*/ 231 w 2977"/>
                <a:gd name="T73" fmla="*/ 1734 h 2185"/>
                <a:gd name="T74" fmla="*/ 819 w 2977"/>
                <a:gd name="T75" fmla="*/ 1088 h 2185"/>
                <a:gd name="T76" fmla="*/ 934 w 2977"/>
                <a:gd name="T77" fmla="*/ 1066 h 2185"/>
                <a:gd name="T78" fmla="*/ 959 w 2977"/>
                <a:gd name="T79" fmla="*/ 1125 h 2185"/>
                <a:gd name="T80" fmla="*/ 833 w 2977"/>
                <a:gd name="T81" fmla="*/ 1125 h 2185"/>
                <a:gd name="T82" fmla="*/ 1761 w 2977"/>
                <a:gd name="T83" fmla="*/ 1037 h 2185"/>
                <a:gd name="T84" fmla="*/ 1851 w 2977"/>
                <a:gd name="T85" fmla="*/ 1191 h 2185"/>
                <a:gd name="T86" fmla="*/ 1822 w 2977"/>
                <a:gd name="T87" fmla="*/ 1191 h 2185"/>
                <a:gd name="T88" fmla="*/ 1738 w 2977"/>
                <a:gd name="T89" fmla="*/ 1025 h 2185"/>
                <a:gd name="T90" fmla="*/ 1722 w 2977"/>
                <a:gd name="T91" fmla="*/ 948 h 2185"/>
                <a:gd name="T92" fmla="*/ 1867 w 2977"/>
                <a:gd name="T93" fmla="*/ 921 h 2185"/>
                <a:gd name="T94" fmla="*/ 1987 w 2977"/>
                <a:gd name="T95" fmla="*/ 1070 h 2185"/>
                <a:gd name="T96" fmla="*/ 1992 w 2977"/>
                <a:gd name="T97" fmla="*/ 1261 h 2185"/>
                <a:gd name="T98" fmla="*/ 1946 w 2977"/>
                <a:gd name="T99" fmla="*/ 1306 h 2185"/>
                <a:gd name="T100" fmla="*/ 1967 w 2977"/>
                <a:gd name="T101" fmla="*/ 1109 h 2185"/>
                <a:gd name="T102" fmla="*/ 1867 w 2977"/>
                <a:gd name="T103" fmla="*/ 953 h 2185"/>
                <a:gd name="T104" fmla="*/ 1734 w 2977"/>
                <a:gd name="T105" fmla="*/ 955 h 2185"/>
                <a:gd name="T106" fmla="*/ 190 w 2977"/>
                <a:gd name="T107" fmla="*/ 1433 h 2185"/>
                <a:gd name="T108" fmla="*/ 208 w 2977"/>
                <a:gd name="T109" fmla="*/ 1301 h 2185"/>
                <a:gd name="T110" fmla="*/ 174 w 2977"/>
                <a:gd name="T111" fmla="*/ 1213 h 2185"/>
                <a:gd name="T112" fmla="*/ 253 w 2977"/>
                <a:gd name="T113" fmla="*/ 1392 h 2185"/>
                <a:gd name="T114" fmla="*/ 140 w 2977"/>
                <a:gd name="T115" fmla="*/ 1471 h 2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977" h="2185">
                  <a:moveTo>
                    <a:pt x="1840" y="0"/>
                  </a:moveTo>
                  <a:lnTo>
                    <a:pt x="1840" y="0"/>
                  </a:lnTo>
                  <a:lnTo>
                    <a:pt x="1811" y="24"/>
                  </a:lnTo>
                  <a:lnTo>
                    <a:pt x="1779" y="47"/>
                  </a:lnTo>
                  <a:lnTo>
                    <a:pt x="1740" y="77"/>
                  </a:lnTo>
                  <a:lnTo>
                    <a:pt x="1693" y="110"/>
                  </a:lnTo>
                  <a:lnTo>
                    <a:pt x="1641" y="142"/>
                  </a:lnTo>
                  <a:lnTo>
                    <a:pt x="1589" y="172"/>
                  </a:lnTo>
                  <a:lnTo>
                    <a:pt x="1562" y="185"/>
                  </a:lnTo>
                  <a:lnTo>
                    <a:pt x="1537" y="197"/>
                  </a:lnTo>
                  <a:lnTo>
                    <a:pt x="1537" y="197"/>
                  </a:lnTo>
                  <a:lnTo>
                    <a:pt x="1485" y="217"/>
                  </a:lnTo>
                  <a:lnTo>
                    <a:pt x="1433" y="237"/>
                  </a:lnTo>
                  <a:lnTo>
                    <a:pt x="1383" y="253"/>
                  </a:lnTo>
                  <a:lnTo>
                    <a:pt x="1333" y="266"/>
                  </a:lnTo>
                  <a:lnTo>
                    <a:pt x="1288" y="274"/>
                  </a:lnTo>
                  <a:lnTo>
                    <a:pt x="1245" y="280"/>
                  </a:lnTo>
                  <a:lnTo>
                    <a:pt x="1226" y="280"/>
                  </a:lnTo>
                  <a:lnTo>
                    <a:pt x="1209" y="280"/>
                  </a:lnTo>
                  <a:lnTo>
                    <a:pt x="1191" y="278"/>
                  </a:lnTo>
                  <a:lnTo>
                    <a:pt x="1177" y="274"/>
                  </a:lnTo>
                  <a:lnTo>
                    <a:pt x="1177" y="274"/>
                  </a:lnTo>
                  <a:lnTo>
                    <a:pt x="1163" y="271"/>
                  </a:lnTo>
                  <a:lnTo>
                    <a:pt x="1147" y="264"/>
                  </a:lnTo>
                  <a:lnTo>
                    <a:pt x="1107" y="246"/>
                  </a:lnTo>
                  <a:lnTo>
                    <a:pt x="1020" y="205"/>
                  </a:lnTo>
                  <a:lnTo>
                    <a:pt x="977" y="185"/>
                  </a:lnTo>
                  <a:lnTo>
                    <a:pt x="957" y="178"/>
                  </a:lnTo>
                  <a:lnTo>
                    <a:pt x="937" y="172"/>
                  </a:lnTo>
                  <a:lnTo>
                    <a:pt x="919" y="169"/>
                  </a:lnTo>
                  <a:lnTo>
                    <a:pt x="905" y="167"/>
                  </a:lnTo>
                  <a:lnTo>
                    <a:pt x="891" y="169"/>
                  </a:lnTo>
                  <a:lnTo>
                    <a:pt x="885" y="171"/>
                  </a:lnTo>
                  <a:lnTo>
                    <a:pt x="882" y="174"/>
                  </a:lnTo>
                  <a:lnTo>
                    <a:pt x="882" y="174"/>
                  </a:lnTo>
                  <a:lnTo>
                    <a:pt x="876" y="178"/>
                  </a:lnTo>
                  <a:lnTo>
                    <a:pt x="874" y="183"/>
                  </a:lnTo>
                  <a:lnTo>
                    <a:pt x="869" y="196"/>
                  </a:lnTo>
                  <a:lnTo>
                    <a:pt x="869" y="210"/>
                  </a:lnTo>
                  <a:lnTo>
                    <a:pt x="871" y="228"/>
                  </a:lnTo>
                  <a:lnTo>
                    <a:pt x="876" y="249"/>
                  </a:lnTo>
                  <a:lnTo>
                    <a:pt x="882" y="269"/>
                  </a:lnTo>
                  <a:lnTo>
                    <a:pt x="899" y="314"/>
                  </a:lnTo>
                  <a:lnTo>
                    <a:pt x="917" y="357"/>
                  </a:lnTo>
                  <a:lnTo>
                    <a:pt x="935" y="393"/>
                  </a:lnTo>
                  <a:lnTo>
                    <a:pt x="953" y="427"/>
                  </a:lnTo>
                  <a:lnTo>
                    <a:pt x="953" y="427"/>
                  </a:lnTo>
                  <a:lnTo>
                    <a:pt x="907" y="445"/>
                  </a:lnTo>
                  <a:lnTo>
                    <a:pt x="857" y="464"/>
                  </a:lnTo>
                  <a:lnTo>
                    <a:pt x="799" y="491"/>
                  </a:lnTo>
                  <a:lnTo>
                    <a:pt x="769" y="507"/>
                  </a:lnTo>
                  <a:lnTo>
                    <a:pt x="740" y="525"/>
                  </a:lnTo>
                  <a:lnTo>
                    <a:pt x="711" y="543"/>
                  </a:lnTo>
                  <a:lnTo>
                    <a:pt x="685" y="561"/>
                  </a:lnTo>
                  <a:lnTo>
                    <a:pt x="659" y="581"/>
                  </a:lnTo>
                  <a:lnTo>
                    <a:pt x="640" y="602"/>
                  </a:lnTo>
                  <a:lnTo>
                    <a:pt x="624" y="624"/>
                  </a:lnTo>
                  <a:lnTo>
                    <a:pt x="616" y="634"/>
                  </a:lnTo>
                  <a:lnTo>
                    <a:pt x="611" y="645"/>
                  </a:lnTo>
                  <a:lnTo>
                    <a:pt x="611" y="645"/>
                  </a:lnTo>
                  <a:lnTo>
                    <a:pt x="599" y="686"/>
                  </a:lnTo>
                  <a:lnTo>
                    <a:pt x="590" y="719"/>
                  </a:lnTo>
                  <a:lnTo>
                    <a:pt x="584" y="747"/>
                  </a:lnTo>
                  <a:lnTo>
                    <a:pt x="581" y="771"/>
                  </a:lnTo>
                  <a:lnTo>
                    <a:pt x="577" y="790"/>
                  </a:lnTo>
                  <a:lnTo>
                    <a:pt x="572" y="810"/>
                  </a:lnTo>
                  <a:lnTo>
                    <a:pt x="563" y="828"/>
                  </a:lnTo>
                  <a:lnTo>
                    <a:pt x="550" y="848"/>
                  </a:lnTo>
                  <a:lnTo>
                    <a:pt x="550" y="848"/>
                  </a:lnTo>
                  <a:lnTo>
                    <a:pt x="539" y="858"/>
                  </a:lnTo>
                  <a:lnTo>
                    <a:pt x="522" y="873"/>
                  </a:lnTo>
                  <a:lnTo>
                    <a:pt x="500" y="887"/>
                  </a:lnTo>
                  <a:lnTo>
                    <a:pt x="473" y="903"/>
                  </a:lnTo>
                  <a:lnTo>
                    <a:pt x="410" y="939"/>
                  </a:lnTo>
                  <a:lnTo>
                    <a:pt x="342" y="978"/>
                  </a:lnTo>
                  <a:lnTo>
                    <a:pt x="212" y="1048"/>
                  </a:lnTo>
                  <a:lnTo>
                    <a:pt x="163" y="1075"/>
                  </a:lnTo>
                  <a:lnTo>
                    <a:pt x="147" y="1086"/>
                  </a:lnTo>
                  <a:lnTo>
                    <a:pt x="135" y="1095"/>
                  </a:lnTo>
                  <a:lnTo>
                    <a:pt x="135" y="1095"/>
                  </a:lnTo>
                  <a:lnTo>
                    <a:pt x="84" y="1134"/>
                  </a:lnTo>
                  <a:lnTo>
                    <a:pt x="84" y="1134"/>
                  </a:lnTo>
                  <a:lnTo>
                    <a:pt x="74" y="1127"/>
                  </a:lnTo>
                  <a:lnTo>
                    <a:pt x="63" y="1122"/>
                  </a:lnTo>
                  <a:lnTo>
                    <a:pt x="58" y="1122"/>
                  </a:lnTo>
                  <a:lnTo>
                    <a:pt x="54" y="1122"/>
                  </a:lnTo>
                  <a:lnTo>
                    <a:pt x="49" y="1125"/>
                  </a:lnTo>
                  <a:lnTo>
                    <a:pt x="45" y="1127"/>
                  </a:lnTo>
                  <a:lnTo>
                    <a:pt x="45" y="1127"/>
                  </a:lnTo>
                  <a:lnTo>
                    <a:pt x="36" y="1139"/>
                  </a:lnTo>
                  <a:lnTo>
                    <a:pt x="27" y="1152"/>
                  </a:lnTo>
                  <a:lnTo>
                    <a:pt x="20" y="1166"/>
                  </a:lnTo>
                  <a:lnTo>
                    <a:pt x="13" y="1181"/>
                  </a:lnTo>
                  <a:lnTo>
                    <a:pt x="7" y="1197"/>
                  </a:lnTo>
                  <a:lnTo>
                    <a:pt x="2" y="1211"/>
                  </a:lnTo>
                  <a:lnTo>
                    <a:pt x="0" y="1224"/>
                  </a:lnTo>
                  <a:lnTo>
                    <a:pt x="0" y="1234"/>
                  </a:lnTo>
                  <a:lnTo>
                    <a:pt x="0" y="1234"/>
                  </a:lnTo>
                  <a:lnTo>
                    <a:pt x="7" y="1274"/>
                  </a:lnTo>
                  <a:lnTo>
                    <a:pt x="20" y="1336"/>
                  </a:lnTo>
                  <a:lnTo>
                    <a:pt x="34" y="1397"/>
                  </a:lnTo>
                  <a:lnTo>
                    <a:pt x="40" y="1421"/>
                  </a:lnTo>
                  <a:lnTo>
                    <a:pt x="45" y="1437"/>
                  </a:lnTo>
                  <a:lnTo>
                    <a:pt x="45" y="1437"/>
                  </a:lnTo>
                  <a:lnTo>
                    <a:pt x="50" y="1442"/>
                  </a:lnTo>
                  <a:lnTo>
                    <a:pt x="56" y="1449"/>
                  </a:lnTo>
                  <a:lnTo>
                    <a:pt x="65" y="1455"/>
                  </a:lnTo>
                  <a:lnTo>
                    <a:pt x="74" y="1460"/>
                  </a:lnTo>
                  <a:lnTo>
                    <a:pt x="74" y="1460"/>
                  </a:lnTo>
                  <a:lnTo>
                    <a:pt x="83" y="1473"/>
                  </a:lnTo>
                  <a:lnTo>
                    <a:pt x="93" y="1483"/>
                  </a:lnTo>
                  <a:lnTo>
                    <a:pt x="106" y="1496"/>
                  </a:lnTo>
                  <a:lnTo>
                    <a:pt x="118" y="1507"/>
                  </a:lnTo>
                  <a:lnTo>
                    <a:pt x="151" y="1530"/>
                  </a:lnTo>
                  <a:lnTo>
                    <a:pt x="183" y="1551"/>
                  </a:lnTo>
                  <a:lnTo>
                    <a:pt x="239" y="1585"/>
                  </a:lnTo>
                  <a:lnTo>
                    <a:pt x="255" y="1594"/>
                  </a:lnTo>
                  <a:lnTo>
                    <a:pt x="258" y="1598"/>
                  </a:lnTo>
                  <a:lnTo>
                    <a:pt x="258" y="1598"/>
                  </a:lnTo>
                  <a:lnTo>
                    <a:pt x="258" y="1598"/>
                  </a:lnTo>
                  <a:lnTo>
                    <a:pt x="255" y="1603"/>
                  </a:lnTo>
                  <a:lnTo>
                    <a:pt x="247" y="1616"/>
                  </a:lnTo>
                  <a:lnTo>
                    <a:pt x="231" y="1652"/>
                  </a:lnTo>
                  <a:lnTo>
                    <a:pt x="215" y="1693"/>
                  </a:lnTo>
                  <a:lnTo>
                    <a:pt x="203" y="1721"/>
                  </a:lnTo>
                  <a:lnTo>
                    <a:pt x="203" y="1721"/>
                  </a:lnTo>
                  <a:lnTo>
                    <a:pt x="197" y="1730"/>
                  </a:lnTo>
                  <a:lnTo>
                    <a:pt x="196" y="1741"/>
                  </a:lnTo>
                  <a:lnTo>
                    <a:pt x="194" y="1752"/>
                  </a:lnTo>
                  <a:lnTo>
                    <a:pt x="196" y="1763"/>
                  </a:lnTo>
                  <a:lnTo>
                    <a:pt x="199" y="1773"/>
                  </a:lnTo>
                  <a:lnTo>
                    <a:pt x="208" y="1786"/>
                  </a:lnTo>
                  <a:lnTo>
                    <a:pt x="219" y="1798"/>
                  </a:lnTo>
                  <a:lnTo>
                    <a:pt x="237" y="1811"/>
                  </a:lnTo>
                  <a:lnTo>
                    <a:pt x="237" y="1811"/>
                  </a:lnTo>
                  <a:lnTo>
                    <a:pt x="253" y="1824"/>
                  </a:lnTo>
                  <a:lnTo>
                    <a:pt x="269" y="1831"/>
                  </a:lnTo>
                  <a:lnTo>
                    <a:pt x="281" y="1836"/>
                  </a:lnTo>
                  <a:lnTo>
                    <a:pt x="296" y="1840"/>
                  </a:lnTo>
                  <a:lnTo>
                    <a:pt x="308" y="1840"/>
                  </a:lnTo>
                  <a:lnTo>
                    <a:pt x="323" y="1840"/>
                  </a:lnTo>
                  <a:lnTo>
                    <a:pt x="359" y="1840"/>
                  </a:lnTo>
                  <a:lnTo>
                    <a:pt x="359" y="1840"/>
                  </a:lnTo>
                  <a:lnTo>
                    <a:pt x="396" y="1840"/>
                  </a:lnTo>
                  <a:lnTo>
                    <a:pt x="423" y="1840"/>
                  </a:lnTo>
                  <a:lnTo>
                    <a:pt x="436" y="1841"/>
                  </a:lnTo>
                  <a:lnTo>
                    <a:pt x="446" y="1845"/>
                  </a:lnTo>
                  <a:lnTo>
                    <a:pt x="459" y="1850"/>
                  </a:lnTo>
                  <a:lnTo>
                    <a:pt x="471" y="1856"/>
                  </a:lnTo>
                  <a:lnTo>
                    <a:pt x="471" y="1856"/>
                  </a:lnTo>
                  <a:lnTo>
                    <a:pt x="496" y="1872"/>
                  </a:lnTo>
                  <a:lnTo>
                    <a:pt x="516" y="1881"/>
                  </a:lnTo>
                  <a:lnTo>
                    <a:pt x="525" y="1884"/>
                  </a:lnTo>
                  <a:lnTo>
                    <a:pt x="534" y="1886"/>
                  </a:lnTo>
                  <a:lnTo>
                    <a:pt x="543" y="1884"/>
                  </a:lnTo>
                  <a:lnTo>
                    <a:pt x="550" y="1879"/>
                  </a:lnTo>
                  <a:lnTo>
                    <a:pt x="550" y="1879"/>
                  </a:lnTo>
                  <a:lnTo>
                    <a:pt x="559" y="1874"/>
                  </a:lnTo>
                  <a:lnTo>
                    <a:pt x="570" y="1868"/>
                  </a:lnTo>
                  <a:lnTo>
                    <a:pt x="591" y="1859"/>
                  </a:lnTo>
                  <a:lnTo>
                    <a:pt x="616" y="1850"/>
                  </a:lnTo>
                  <a:lnTo>
                    <a:pt x="645" y="1901"/>
                  </a:lnTo>
                  <a:lnTo>
                    <a:pt x="674" y="1913"/>
                  </a:lnTo>
                  <a:lnTo>
                    <a:pt x="753" y="1963"/>
                  </a:lnTo>
                  <a:lnTo>
                    <a:pt x="753" y="1963"/>
                  </a:lnTo>
                  <a:lnTo>
                    <a:pt x="754" y="1979"/>
                  </a:lnTo>
                  <a:lnTo>
                    <a:pt x="762" y="2015"/>
                  </a:lnTo>
                  <a:lnTo>
                    <a:pt x="767" y="2033"/>
                  </a:lnTo>
                  <a:lnTo>
                    <a:pt x="772" y="2049"/>
                  </a:lnTo>
                  <a:lnTo>
                    <a:pt x="779" y="2060"/>
                  </a:lnTo>
                  <a:lnTo>
                    <a:pt x="783" y="2063"/>
                  </a:lnTo>
                  <a:lnTo>
                    <a:pt x="785" y="2063"/>
                  </a:lnTo>
                  <a:lnTo>
                    <a:pt x="785" y="2063"/>
                  </a:lnTo>
                  <a:lnTo>
                    <a:pt x="788" y="2062"/>
                  </a:lnTo>
                  <a:lnTo>
                    <a:pt x="792" y="2060"/>
                  </a:lnTo>
                  <a:lnTo>
                    <a:pt x="799" y="2051"/>
                  </a:lnTo>
                  <a:lnTo>
                    <a:pt x="814" y="2029"/>
                  </a:lnTo>
                  <a:lnTo>
                    <a:pt x="821" y="2022"/>
                  </a:lnTo>
                  <a:lnTo>
                    <a:pt x="824" y="2019"/>
                  </a:lnTo>
                  <a:lnTo>
                    <a:pt x="828" y="2019"/>
                  </a:lnTo>
                  <a:lnTo>
                    <a:pt x="831" y="2019"/>
                  </a:lnTo>
                  <a:lnTo>
                    <a:pt x="835" y="2022"/>
                  </a:lnTo>
                  <a:lnTo>
                    <a:pt x="839" y="2028"/>
                  </a:lnTo>
                  <a:lnTo>
                    <a:pt x="842" y="2037"/>
                  </a:lnTo>
                  <a:lnTo>
                    <a:pt x="842" y="2037"/>
                  </a:lnTo>
                  <a:lnTo>
                    <a:pt x="855" y="2074"/>
                  </a:lnTo>
                  <a:lnTo>
                    <a:pt x="860" y="2092"/>
                  </a:lnTo>
                  <a:lnTo>
                    <a:pt x="867" y="2106"/>
                  </a:lnTo>
                  <a:lnTo>
                    <a:pt x="874" y="2117"/>
                  </a:lnTo>
                  <a:lnTo>
                    <a:pt x="878" y="2121"/>
                  </a:lnTo>
                  <a:lnTo>
                    <a:pt x="882" y="2123"/>
                  </a:lnTo>
                  <a:lnTo>
                    <a:pt x="885" y="2123"/>
                  </a:lnTo>
                  <a:lnTo>
                    <a:pt x="889" y="2123"/>
                  </a:lnTo>
                  <a:lnTo>
                    <a:pt x="892" y="2119"/>
                  </a:lnTo>
                  <a:lnTo>
                    <a:pt x="898" y="2114"/>
                  </a:lnTo>
                  <a:lnTo>
                    <a:pt x="898" y="2114"/>
                  </a:lnTo>
                  <a:lnTo>
                    <a:pt x="908" y="2103"/>
                  </a:lnTo>
                  <a:lnTo>
                    <a:pt x="923" y="2096"/>
                  </a:lnTo>
                  <a:lnTo>
                    <a:pt x="939" y="2089"/>
                  </a:lnTo>
                  <a:lnTo>
                    <a:pt x="955" y="2087"/>
                  </a:lnTo>
                  <a:lnTo>
                    <a:pt x="971" y="2087"/>
                  </a:lnTo>
                  <a:lnTo>
                    <a:pt x="977" y="2089"/>
                  </a:lnTo>
                  <a:lnTo>
                    <a:pt x="984" y="2092"/>
                  </a:lnTo>
                  <a:lnTo>
                    <a:pt x="989" y="2096"/>
                  </a:lnTo>
                  <a:lnTo>
                    <a:pt x="993" y="2101"/>
                  </a:lnTo>
                  <a:lnTo>
                    <a:pt x="996" y="2106"/>
                  </a:lnTo>
                  <a:lnTo>
                    <a:pt x="998" y="2114"/>
                  </a:lnTo>
                  <a:lnTo>
                    <a:pt x="998" y="2114"/>
                  </a:lnTo>
                  <a:lnTo>
                    <a:pt x="1002" y="2132"/>
                  </a:lnTo>
                  <a:lnTo>
                    <a:pt x="1007" y="2148"/>
                  </a:lnTo>
                  <a:lnTo>
                    <a:pt x="1014" y="2164"/>
                  </a:lnTo>
                  <a:lnTo>
                    <a:pt x="1023" y="2175"/>
                  </a:lnTo>
                  <a:lnTo>
                    <a:pt x="1027" y="2180"/>
                  </a:lnTo>
                  <a:lnTo>
                    <a:pt x="1032" y="2183"/>
                  </a:lnTo>
                  <a:lnTo>
                    <a:pt x="1037" y="2185"/>
                  </a:lnTo>
                  <a:lnTo>
                    <a:pt x="1043" y="2185"/>
                  </a:lnTo>
                  <a:lnTo>
                    <a:pt x="1048" y="2183"/>
                  </a:lnTo>
                  <a:lnTo>
                    <a:pt x="1054" y="2180"/>
                  </a:lnTo>
                  <a:lnTo>
                    <a:pt x="1059" y="2173"/>
                  </a:lnTo>
                  <a:lnTo>
                    <a:pt x="1066" y="2166"/>
                  </a:lnTo>
                  <a:lnTo>
                    <a:pt x="1066" y="2166"/>
                  </a:lnTo>
                  <a:lnTo>
                    <a:pt x="1079" y="2148"/>
                  </a:lnTo>
                  <a:lnTo>
                    <a:pt x="1091" y="2137"/>
                  </a:lnTo>
                  <a:lnTo>
                    <a:pt x="1104" y="2132"/>
                  </a:lnTo>
                  <a:lnTo>
                    <a:pt x="1116" y="2130"/>
                  </a:lnTo>
                  <a:lnTo>
                    <a:pt x="1129" y="2130"/>
                  </a:lnTo>
                  <a:lnTo>
                    <a:pt x="1140" y="2135"/>
                  </a:lnTo>
                  <a:lnTo>
                    <a:pt x="1148" y="2140"/>
                  </a:lnTo>
                  <a:lnTo>
                    <a:pt x="1156" y="2148"/>
                  </a:lnTo>
                  <a:lnTo>
                    <a:pt x="1156" y="2148"/>
                  </a:lnTo>
                  <a:lnTo>
                    <a:pt x="1163" y="2155"/>
                  </a:lnTo>
                  <a:lnTo>
                    <a:pt x="1174" y="2160"/>
                  </a:lnTo>
                  <a:lnTo>
                    <a:pt x="1184" y="2164"/>
                  </a:lnTo>
                  <a:lnTo>
                    <a:pt x="1197" y="2164"/>
                  </a:lnTo>
                  <a:lnTo>
                    <a:pt x="1209" y="2162"/>
                  </a:lnTo>
                  <a:lnTo>
                    <a:pt x="1220" y="2155"/>
                  </a:lnTo>
                  <a:lnTo>
                    <a:pt x="1224" y="2151"/>
                  </a:lnTo>
                  <a:lnTo>
                    <a:pt x="1229" y="2146"/>
                  </a:lnTo>
                  <a:lnTo>
                    <a:pt x="1231" y="2139"/>
                  </a:lnTo>
                  <a:lnTo>
                    <a:pt x="1234" y="2132"/>
                  </a:lnTo>
                  <a:lnTo>
                    <a:pt x="1234" y="2132"/>
                  </a:lnTo>
                  <a:lnTo>
                    <a:pt x="1238" y="2115"/>
                  </a:lnTo>
                  <a:lnTo>
                    <a:pt x="1243" y="2099"/>
                  </a:lnTo>
                  <a:lnTo>
                    <a:pt x="1251" y="2089"/>
                  </a:lnTo>
                  <a:lnTo>
                    <a:pt x="1258" y="2078"/>
                  </a:lnTo>
                  <a:lnTo>
                    <a:pt x="1267" y="2074"/>
                  </a:lnTo>
                  <a:lnTo>
                    <a:pt x="1270" y="2072"/>
                  </a:lnTo>
                  <a:lnTo>
                    <a:pt x="1274" y="2074"/>
                  </a:lnTo>
                  <a:lnTo>
                    <a:pt x="1276" y="2076"/>
                  </a:lnTo>
                  <a:lnTo>
                    <a:pt x="1279" y="2080"/>
                  </a:lnTo>
                  <a:lnTo>
                    <a:pt x="1285" y="2092"/>
                  </a:lnTo>
                  <a:lnTo>
                    <a:pt x="1285" y="2092"/>
                  </a:lnTo>
                  <a:lnTo>
                    <a:pt x="1292" y="2123"/>
                  </a:lnTo>
                  <a:lnTo>
                    <a:pt x="1295" y="2133"/>
                  </a:lnTo>
                  <a:lnTo>
                    <a:pt x="1299" y="2139"/>
                  </a:lnTo>
                  <a:lnTo>
                    <a:pt x="1303" y="2140"/>
                  </a:lnTo>
                  <a:lnTo>
                    <a:pt x="1306" y="2142"/>
                  </a:lnTo>
                  <a:lnTo>
                    <a:pt x="1311" y="2142"/>
                  </a:lnTo>
                  <a:lnTo>
                    <a:pt x="1317" y="2142"/>
                  </a:lnTo>
                  <a:lnTo>
                    <a:pt x="1324" y="2139"/>
                  </a:lnTo>
                  <a:lnTo>
                    <a:pt x="1344" y="2126"/>
                  </a:lnTo>
                  <a:lnTo>
                    <a:pt x="1369" y="2103"/>
                  </a:lnTo>
                  <a:lnTo>
                    <a:pt x="1369" y="2103"/>
                  </a:lnTo>
                  <a:lnTo>
                    <a:pt x="1394" y="2078"/>
                  </a:lnTo>
                  <a:lnTo>
                    <a:pt x="1415" y="2055"/>
                  </a:lnTo>
                  <a:lnTo>
                    <a:pt x="1442" y="2019"/>
                  </a:lnTo>
                  <a:lnTo>
                    <a:pt x="1451" y="2008"/>
                  </a:lnTo>
                  <a:lnTo>
                    <a:pt x="1458" y="2001"/>
                  </a:lnTo>
                  <a:lnTo>
                    <a:pt x="1462" y="1999"/>
                  </a:lnTo>
                  <a:lnTo>
                    <a:pt x="1464" y="1999"/>
                  </a:lnTo>
                  <a:lnTo>
                    <a:pt x="1467" y="1999"/>
                  </a:lnTo>
                  <a:lnTo>
                    <a:pt x="1469" y="2003"/>
                  </a:lnTo>
                  <a:lnTo>
                    <a:pt x="1469" y="2003"/>
                  </a:lnTo>
                  <a:lnTo>
                    <a:pt x="1475" y="2004"/>
                  </a:lnTo>
                  <a:lnTo>
                    <a:pt x="1483" y="2004"/>
                  </a:lnTo>
                  <a:lnTo>
                    <a:pt x="1512" y="1997"/>
                  </a:lnTo>
                  <a:lnTo>
                    <a:pt x="1553" y="1985"/>
                  </a:lnTo>
                  <a:lnTo>
                    <a:pt x="1605" y="1967"/>
                  </a:lnTo>
                  <a:lnTo>
                    <a:pt x="1725" y="1927"/>
                  </a:lnTo>
                  <a:lnTo>
                    <a:pt x="1790" y="1908"/>
                  </a:lnTo>
                  <a:lnTo>
                    <a:pt x="1851" y="1890"/>
                  </a:lnTo>
                  <a:lnTo>
                    <a:pt x="1851" y="1890"/>
                  </a:lnTo>
                  <a:lnTo>
                    <a:pt x="1867" y="1886"/>
                  </a:lnTo>
                  <a:lnTo>
                    <a:pt x="1887" y="1884"/>
                  </a:lnTo>
                  <a:lnTo>
                    <a:pt x="1935" y="1881"/>
                  </a:lnTo>
                  <a:lnTo>
                    <a:pt x="1992" y="1881"/>
                  </a:lnTo>
                  <a:lnTo>
                    <a:pt x="2058" y="1883"/>
                  </a:lnTo>
                  <a:lnTo>
                    <a:pt x="2132" y="1888"/>
                  </a:lnTo>
                  <a:lnTo>
                    <a:pt x="2209" y="1892"/>
                  </a:lnTo>
                  <a:lnTo>
                    <a:pt x="2377" y="1906"/>
                  </a:lnTo>
                  <a:lnTo>
                    <a:pt x="2547" y="1918"/>
                  </a:lnTo>
                  <a:lnTo>
                    <a:pt x="2709" y="1931"/>
                  </a:lnTo>
                  <a:lnTo>
                    <a:pt x="2780" y="1935"/>
                  </a:lnTo>
                  <a:lnTo>
                    <a:pt x="2847" y="1936"/>
                  </a:lnTo>
                  <a:lnTo>
                    <a:pt x="2904" y="1936"/>
                  </a:lnTo>
                  <a:lnTo>
                    <a:pt x="2952" y="1935"/>
                  </a:lnTo>
                  <a:lnTo>
                    <a:pt x="2952" y="1935"/>
                  </a:lnTo>
                  <a:lnTo>
                    <a:pt x="2963" y="1931"/>
                  </a:lnTo>
                  <a:lnTo>
                    <a:pt x="2967" y="1929"/>
                  </a:lnTo>
                  <a:lnTo>
                    <a:pt x="2970" y="1926"/>
                  </a:lnTo>
                  <a:lnTo>
                    <a:pt x="2976" y="1917"/>
                  </a:lnTo>
                  <a:lnTo>
                    <a:pt x="2977" y="1902"/>
                  </a:lnTo>
                  <a:lnTo>
                    <a:pt x="2977" y="1902"/>
                  </a:lnTo>
                  <a:lnTo>
                    <a:pt x="2727" y="1478"/>
                  </a:lnTo>
                  <a:lnTo>
                    <a:pt x="2427" y="969"/>
                  </a:lnTo>
                  <a:lnTo>
                    <a:pt x="2132" y="473"/>
                  </a:lnTo>
                  <a:lnTo>
                    <a:pt x="2005" y="260"/>
                  </a:lnTo>
                  <a:lnTo>
                    <a:pt x="1899" y="86"/>
                  </a:lnTo>
                  <a:lnTo>
                    <a:pt x="1899" y="86"/>
                  </a:lnTo>
                  <a:lnTo>
                    <a:pt x="1840" y="0"/>
                  </a:lnTo>
                  <a:lnTo>
                    <a:pt x="1840" y="0"/>
                  </a:lnTo>
                  <a:close/>
                  <a:moveTo>
                    <a:pt x="281" y="1621"/>
                  </a:moveTo>
                  <a:lnTo>
                    <a:pt x="281" y="1621"/>
                  </a:lnTo>
                  <a:lnTo>
                    <a:pt x="339" y="1637"/>
                  </a:lnTo>
                  <a:lnTo>
                    <a:pt x="382" y="1650"/>
                  </a:lnTo>
                  <a:lnTo>
                    <a:pt x="400" y="1653"/>
                  </a:lnTo>
                  <a:lnTo>
                    <a:pt x="410" y="1655"/>
                  </a:lnTo>
                  <a:lnTo>
                    <a:pt x="410" y="1655"/>
                  </a:lnTo>
                  <a:lnTo>
                    <a:pt x="461" y="1655"/>
                  </a:lnTo>
                  <a:lnTo>
                    <a:pt x="545" y="1655"/>
                  </a:lnTo>
                  <a:lnTo>
                    <a:pt x="545" y="1655"/>
                  </a:lnTo>
                  <a:lnTo>
                    <a:pt x="590" y="1653"/>
                  </a:lnTo>
                  <a:lnTo>
                    <a:pt x="631" y="1655"/>
                  </a:lnTo>
                  <a:lnTo>
                    <a:pt x="665" y="1657"/>
                  </a:lnTo>
                  <a:lnTo>
                    <a:pt x="685" y="1661"/>
                  </a:lnTo>
                  <a:lnTo>
                    <a:pt x="685" y="1661"/>
                  </a:lnTo>
                  <a:lnTo>
                    <a:pt x="686" y="1662"/>
                  </a:lnTo>
                  <a:lnTo>
                    <a:pt x="685" y="1664"/>
                  </a:lnTo>
                  <a:lnTo>
                    <a:pt x="672" y="1673"/>
                  </a:lnTo>
                  <a:lnTo>
                    <a:pt x="651" y="1684"/>
                  </a:lnTo>
                  <a:lnTo>
                    <a:pt x="624" y="1696"/>
                  </a:lnTo>
                  <a:lnTo>
                    <a:pt x="597" y="1709"/>
                  </a:lnTo>
                  <a:lnTo>
                    <a:pt x="572" y="1720"/>
                  </a:lnTo>
                  <a:lnTo>
                    <a:pt x="550" y="1725"/>
                  </a:lnTo>
                  <a:lnTo>
                    <a:pt x="543" y="1727"/>
                  </a:lnTo>
                  <a:lnTo>
                    <a:pt x="539" y="1727"/>
                  </a:lnTo>
                  <a:lnTo>
                    <a:pt x="539" y="1727"/>
                  </a:lnTo>
                  <a:lnTo>
                    <a:pt x="527" y="1723"/>
                  </a:lnTo>
                  <a:lnTo>
                    <a:pt x="516" y="1718"/>
                  </a:lnTo>
                  <a:lnTo>
                    <a:pt x="505" y="1711"/>
                  </a:lnTo>
                  <a:lnTo>
                    <a:pt x="487" y="1750"/>
                  </a:lnTo>
                  <a:lnTo>
                    <a:pt x="461" y="1761"/>
                  </a:lnTo>
                  <a:lnTo>
                    <a:pt x="461" y="1761"/>
                  </a:lnTo>
                  <a:lnTo>
                    <a:pt x="450" y="1755"/>
                  </a:lnTo>
                  <a:lnTo>
                    <a:pt x="439" y="1750"/>
                  </a:lnTo>
                  <a:lnTo>
                    <a:pt x="432" y="1745"/>
                  </a:lnTo>
                  <a:lnTo>
                    <a:pt x="432" y="1745"/>
                  </a:lnTo>
                  <a:lnTo>
                    <a:pt x="430" y="1743"/>
                  </a:lnTo>
                  <a:lnTo>
                    <a:pt x="427" y="1743"/>
                  </a:lnTo>
                  <a:lnTo>
                    <a:pt x="423" y="1745"/>
                  </a:lnTo>
                  <a:lnTo>
                    <a:pt x="419" y="1750"/>
                  </a:lnTo>
                  <a:lnTo>
                    <a:pt x="414" y="1759"/>
                  </a:lnTo>
                  <a:lnTo>
                    <a:pt x="410" y="1772"/>
                  </a:lnTo>
                  <a:lnTo>
                    <a:pt x="410" y="1772"/>
                  </a:lnTo>
                  <a:lnTo>
                    <a:pt x="407" y="1779"/>
                  </a:lnTo>
                  <a:lnTo>
                    <a:pt x="400" y="1782"/>
                  </a:lnTo>
                  <a:lnTo>
                    <a:pt x="389" y="1788"/>
                  </a:lnTo>
                  <a:lnTo>
                    <a:pt x="376" y="1791"/>
                  </a:lnTo>
                  <a:lnTo>
                    <a:pt x="362" y="1793"/>
                  </a:lnTo>
                  <a:lnTo>
                    <a:pt x="346" y="1795"/>
                  </a:lnTo>
                  <a:lnTo>
                    <a:pt x="308" y="1795"/>
                  </a:lnTo>
                  <a:lnTo>
                    <a:pt x="308" y="1795"/>
                  </a:lnTo>
                  <a:lnTo>
                    <a:pt x="290" y="1793"/>
                  </a:lnTo>
                  <a:lnTo>
                    <a:pt x="276" y="1789"/>
                  </a:lnTo>
                  <a:lnTo>
                    <a:pt x="262" y="1784"/>
                  </a:lnTo>
                  <a:lnTo>
                    <a:pt x="251" y="1777"/>
                  </a:lnTo>
                  <a:lnTo>
                    <a:pt x="242" y="1768"/>
                  </a:lnTo>
                  <a:lnTo>
                    <a:pt x="235" y="1757"/>
                  </a:lnTo>
                  <a:lnTo>
                    <a:pt x="231" y="1747"/>
                  </a:lnTo>
                  <a:lnTo>
                    <a:pt x="231" y="1734"/>
                  </a:lnTo>
                  <a:lnTo>
                    <a:pt x="231" y="1734"/>
                  </a:lnTo>
                  <a:lnTo>
                    <a:pt x="233" y="1718"/>
                  </a:lnTo>
                  <a:lnTo>
                    <a:pt x="239" y="1700"/>
                  </a:lnTo>
                  <a:lnTo>
                    <a:pt x="246" y="1682"/>
                  </a:lnTo>
                  <a:lnTo>
                    <a:pt x="256" y="1664"/>
                  </a:lnTo>
                  <a:lnTo>
                    <a:pt x="273" y="1634"/>
                  </a:lnTo>
                  <a:lnTo>
                    <a:pt x="281" y="1621"/>
                  </a:lnTo>
                  <a:lnTo>
                    <a:pt x="281" y="1621"/>
                  </a:lnTo>
                  <a:close/>
                  <a:moveTo>
                    <a:pt x="819" y="1088"/>
                  </a:moveTo>
                  <a:lnTo>
                    <a:pt x="819" y="1088"/>
                  </a:lnTo>
                  <a:lnTo>
                    <a:pt x="822" y="1082"/>
                  </a:lnTo>
                  <a:lnTo>
                    <a:pt x="826" y="1075"/>
                  </a:lnTo>
                  <a:lnTo>
                    <a:pt x="831" y="1068"/>
                  </a:lnTo>
                  <a:lnTo>
                    <a:pt x="839" y="1062"/>
                  </a:lnTo>
                  <a:lnTo>
                    <a:pt x="846" y="1057"/>
                  </a:lnTo>
                  <a:lnTo>
                    <a:pt x="857" y="1053"/>
                  </a:lnTo>
                  <a:lnTo>
                    <a:pt x="869" y="1055"/>
                  </a:lnTo>
                  <a:lnTo>
                    <a:pt x="869" y="1055"/>
                  </a:lnTo>
                  <a:lnTo>
                    <a:pt x="899" y="1061"/>
                  </a:lnTo>
                  <a:lnTo>
                    <a:pt x="934" y="1066"/>
                  </a:lnTo>
                  <a:lnTo>
                    <a:pt x="950" y="1070"/>
                  </a:lnTo>
                  <a:lnTo>
                    <a:pt x="962" y="1075"/>
                  </a:lnTo>
                  <a:lnTo>
                    <a:pt x="971" y="1080"/>
                  </a:lnTo>
                  <a:lnTo>
                    <a:pt x="975" y="1084"/>
                  </a:lnTo>
                  <a:lnTo>
                    <a:pt x="977" y="1088"/>
                  </a:lnTo>
                  <a:lnTo>
                    <a:pt x="977" y="1088"/>
                  </a:lnTo>
                  <a:lnTo>
                    <a:pt x="977" y="1096"/>
                  </a:lnTo>
                  <a:lnTo>
                    <a:pt x="973" y="1107"/>
                  </a:lnTo>
                  <a:lnTo>
                    <a:pt x="968" y="1116"/>
                  </a:lnTo>
                  <a:lnTo>
                    <a:pt x="959" y="1125"/>
                  </a:lnTo>
                  <a:lnTo>
                    <a:pt x="948" y="1134"/>
                  </a:lnTo>
                  <a:lnTo>
                    <a:pt x="935" y="1139"/>
                  </a:lnTo>
                  <a:lnTo>
                    <a:pt x="923" y="1143"/>
                  </a:lnTo>
                  <a:lnTo>
                    <a:pt x="908" y="1145"/>
                  </a:lnTo>
                  <a:lnTo>
                    <a:pt x="908" y="1145"/>
                  </a:lnTo>
                  <a:lnTo>
                    <a:pt x="880" y="1143"/>
                  </a:lnTo>
                  <a:lnTo>
                    <a:pt x="864" y="1141"/>
                  </a:lnTo>
                  <a:lnTo>
                    <a:pt x="851" y="1136"/>
                  </a:lnTo>
                  <a:lnTo>
                    <a:pt x="839" y="1130"/>
                  </a:lnTo>
                  <a:lnTo>
                    <a:pt x="833" y="1125"/>
                  </a:lnTo>
                  <a:lnTo>
                    <a:pt x="828" y="1120"/>
                  </a:lnTo>
                  <a:lnTo>
                    <a:pt x="824" y="1114"/>
                  </a:lnTo>
                  <a:lnTo>
                    <a:pt x="822" y="1107"/>
                  </a:lnTo>
                  <a:lnTo>
                    <a:pt x="821" y="1098"/>
                  </a:lnTo>
                  <a:lnTo>
                    <a:pt x="819" y="1088"/>
                  </a:lnTo>
                  <a:lnTo>
                    <a:pt x="819" y="1088"/>
                  </a:lnTo>
                  <a:close/>
                  <a:moveTo>
                    <a:pt x="1740" y="1025"/>
                  </a:moveTo>
                  <a:lnTo>
                    <a:pt x="1740" y="1025"/>
                  </a:lnTo>
                  <a:lnTo>
                    <a:pt x="1749" y="1028"/>
                  </a:lnTo>
                  <a:lnTo>
                    <a:pt x="1761" y="1037"/>
                  </a:lnTo>
                  <a:lnTo>
                    <a:pt x="1775" y="1048"/>
                  </a:lnTo>
                  <a:lnTo>
                    <a:pt x="1792" y="1062"/>
                  </a:lnTo>
                  <a:lnTo>
                    <a:pt x="1809" y="1079"/>
                  </a:lnTo>
                  <a:lnTo>
                    <a:pt x="1824" y="1095"/>
                  </a:lnTo>
                  <a:lnTo>
                    <a:pt x="1836" y="1113"/>
                  </a:lnTo>
                  <a:lnTo>
                    <a:pt x="1845" y="1130"/>
                  </a:lnTo>
                  <a:lnTo>
                    <a:pt x="1845" y="1130"/>
                  </a:lnTo>
                  <a:lnTo>
                    <a:pt x="1849" y="1147"/>
                  </a:lnTo>
                  <a:lnTo>
                    <a:pt x="1851" y="1168"/>
                  </a:lnTo>
                  <a:lnTo>
                    <a:pt x="1851" y="1191"/>
                  </a:lnTo>
                  <a:lnTo>
                    <a:pt x="1849" y="1215"/>
                  </a:lnTo>
                  <a:lnTo>
                    <a:pt x="1845" y="1256"/>
                  </a:lnTo>
                  <a:lnTo>
                    <a:pt x="1842" y="1270"/>
                  </a:lnTo>
                  <a:lnTo>
                    <a:pt x="1840" y="1279"/>
                  </a:lnTo>
                  <a:lnTo>
                    <a:pt x="1840" y="1279"/>
                  </a:lnTo>
                  <a:lnTo>
                    <a:pt x="1838" y="1279"/>
                  </a:lnTo>
                  <a:lnTo>
                    <a:pt x="1836" y="1279"/>
                  </a:lnTo>
                  <a:lnTo>
                    <a:pt x="1835" y="1270"/>
                  </a:lnTo>
                  <a:lnTo>
                    <a:pt x="1829" y="1236"/>
                  </a:lnTo>
                  <a:lnTo>
                    <a:pt x="1822" y="1191"/>
                  </a:lnTo>
                  <a:lnTo>
                    <a:pt x="1817" y="1170"/>
                  </a:lnTo>
                  <a:lnTo>
                    <a:pt x="1811" y="1150"/>
                  </a:lnTo>
                  <a:lnTo>
                    <a:pt x="1811" y="1150"/>
                  </a:lnTo>
                  <a:lnTo>
                    <a:pt x="1802" y="1125"/>
                  </a:lnTo>
                  <a:lnTo>
                    <a:pt x="1790" y="1104"/>
                  </a:lnTo>
                  <a:lnTo>
                    <a:pt x="1775" y="1082"/>
                  </a:lnTo>
                  <a:lnTo>
                    <a:pt x="1763" y="1062"/>
                  </a:lnTo>
                  <a:lnTo>
                    <a:pt x="1743" y="1036"/>
                  </a:lnTo>
                  <a:lnTo>
                    <a:pt x="1740" y="1027"/>
                  </a:lnTo>
                  <a:lnTo>
                    <a:pt x="1738" y="1025"/>
                  </a:lnTo>
                  <a:lnTo>
                    <a:pt x="1740" y="1025"/>
                  </a:lnTo>
                  <a:lnTo>
                    <a:pt x="1740" y="1025"/>
                  </a:lnTo>
                  <a:close/>
                  <a:moveTo>
                    <a:pt x="1706" y="998"/>
                  </a:moveTo>
                  <a:lnTo>
                    <a:pt x="1706" y="998"/>
                  </a:lnTo>
                  <a:lnTo>
                    <a:pt x="1704" y="1000"/>
                  </a:lnTo>
                  <a:lnTo>
                    <a:pt x="1704" y="998"/>
                  </a:lnTo>
                  <a:lnTo>
                    <a:pt x="1704" y="991"/>
                  </a:lnTo>
                  <a:lnTo>
                    <a:pt x="1707" y="980"/>
                  </a:lnTo>
                  <a:lnTo>
                    <a:pt x="1715" y="964"/>
                  </a:lnTo>
                  <a:lnTo>
                    <a:pt x="1722" y="948"/>
                  </a:lnTo>
                  <a:lnTo>
                    <a:pt x="1732" y="932"/>
                  </a:lnTo>
                  <a:lnTo>
                    <a:pt x="1747" y="919"/>
                  </a:lnTo>
                  <a:lnTo>
                    <a:pt x="1754" y="914"/>
                  </a:lnTo>
                  <a:lnTo>
                    <a:pt x="1761" y="910"/>
                  </a:lnTo>
                  <a:lnTo>
                    <a:pt x="1761" y="910"/>
                  </a:lnTo>
                  <a:lnTo>
                    <a:pt x="1777" y="907"/>
                  </a:lnTo>
                  <a:lnTo>
                    <a:pt x="1799" y="905"/>
                  </a:lnTo>
                  <a:lnTo>
                    <a:pt x="1820" y="907"/>
                  </a:lnTo>
                  <a:lnTo>
                    <a:pt x="1844" y="912"/>
                  </a:lnTo>
                  <a:lnTo>
                    <a:pt x="1867" y="921"/>
                  </a:lnTo>
                  <a:lnTo>
                    <a:pt x="1879" y="928"/>
                  </a:lnTo>
                  <a:lnTo>
                    <a:pt x="1892" y="935"/>
                  </a:lnTo>
                  <a:lnTo>
                    <a:pt x="1904" y="946"/>
                  </a:lnTo>
                  <a:lnTo>
                    <a:pt x="1917" y="957"/>
                  </a:lnTo>
                  <a:lnTo>
                    <a:pt x="1928" y="969"/>
                  </a:lnTo>
                  <a:lnTo>
                    <a:pt x="1940" y="984"/>
                  </a:lnTo>
                  <a:lnTo>
                    <a:pt x="1940" y="984"/>
                  </a:lnTo>
                  <a:lnTo>
                    <a:pt x="1960" y="1012"/>
                  </a:lnTo>
                  <a:lnTo>
                    <a:pt x="1976" y="1041"/>
                  </a:lnTo>
                  <a:lnTo>
                    <a:pt x="1987" y="1070"/>
                  </a:lnTo>
                  <a:lnTo>
                    <a:pt x="1996" y="1098"/>
                  </a:lnTo>
                  <a:lnTo>
                    <a:pt x="1999" y="1127"/>
                  </a:lnTo>
                  <a:lnTo>
                    <a:pt x="2003" y="1156"/>
                  </a:lnTo>
                  <a:lnTo>
                    <a:pt x="2005" y="1184"/>
                  </a:lnTo>
                  <a:lnTo>
                    <a:pt x="2005" y="1213"/>
                  </a:lnTo>
                  <a:lnTo>
                    <a:pt x="2005" y="1213"/>
                  </a:lnTo>
                  <a:lnTo>
                    <a:pt x="2003" y="1225"/>
                  </a:lnTo>
                  <a:lnTo>
                    <a:pt x="2001" y="1238"/>
                  </a:lnTo>
                  <a:lnTo>
                    <a:pt x="1998" y="1250"/>
                  </a:lnTo>
                  <a:lnTo>
                    <a:pt x="1992" y="1261"/>
                  </a:lnTo>
                  <a:lnTo>
                    <a:pt x="1980" y="1284"/>
                  </a:lnTo>
                  <a:lnTo>
                    <a:pt x="1964" y="1304"/>
                  </a:lnTo>
                  <a:lnTo>
                    <a:pt x="1947" y="1322"/>
                  </a:lnTo>
                  <a:lnTo>
                    <a:pt x="1933" y="1336"/>
                  </a:lnTo>
                  <a:lnTo>
                    <a:pt x="1910" y="1354"/>
                  </a:lnTo>
                  <a:lnTo>
                    <a:pt x="1910" y="1354"/>
                  </a:lnTo>
                  <a:lnTo>
                    <a:pt x="1921" y="1344"/>
                  </a:lnTo>
                  <a:lnTo>
                    <a:pt x="1929" y="1335"/>
                  </a:lnTo>
                  <a:lnTo>
                    <a:pt x="1937" y="1322"/>
                  </a:lnTo>
                  <a:lnTo>
                    <a:pt x="1946" y="1306"/>
                  </a:lnTo>
                  <a:lnTo>
                    <a:pt x="1955" y="1286"/>
                  </a:lnTo>
                  <a:lnTo>
                    <a:pt x="1962" y="1263"/>
                  </a:lnTo>
                  <a:lnTo>
                    <a:pt x="1969" y="1234"/>
                  </a:lnTo>
                  <a:lnTo>
                    <a:pt x="1969" y="1234"/>
                  </a:lnTo>
                  <a:lnTo>
                    <a:pt x="1974" y="1197"/>
                  </a:lnTo>
                  <a:lnTo>
                    <a:pt x="1974" y="1179"/>
                  </a:lnTo>
                  <a:lnTo>
                    <a:pt x="1974" y="1161"/>
                  </a:lnTo>
                  <a:lnTo>
                    <a:pt x="1972" y="1143"/>
                  </a:lnTo>
                  <a:lnTo>
                    <a:pt x="1971" y="1125"/>
                  </a:lnTo>
                  <a:lnTo>
                    <a:pt x="1967" y="1109"/>
                  </a:lnTo>
                  <a:lnTo>
                    <a:pt x="1962" y="1091"/>
                  </a:lnTo>
                  <a:lnTo>
                    <a:pt x="1955" y="1073"/>
                  </a:lnTo>
                  <a:lnTo>
                    <a:pt x="1947" y="1055"/>
                  </a:lnTo>
                  <a:lnTo>
                    <a:pt x="1938" y="1039"/>
                  </a:lnTo>
                  <a:lnTo>
                    <a:pt x="1928" y="1021"/>
                  </a:lnTo>
                  <a:lnTo>
                    <a:pt x="1915" y="1005"/>
                  </a:lnTo>
                  <a:lnTo>
                    <a:pt x="1901" y="987"/>
                  </a:lnTo>
                  <a:lnTo>
                    <a:pt x="1885" y="971"/>
                  </a:lnTo>
                  <a:lnTo>
                    <a:pt x="1867" y="953"/>
                  </a:lnTo>
                  <a:lnTo>
                    <a:pt x="1867" y="953"/>
                  </a:lnTo>
                  <a:lnTo>
                    <a:pt x="1849" y="939"/>
                  </a:lnTo>
                  <a:lnTo>
                    <a:pt x="1833" y="930"/>
                  </a:lnTo>
                  <a:lnTo>
                    <a:pt x="1817" y="923"/>
                  </a:lnTo>
                  <a:lnTo>
                    <a:pt x="1802" y="921"/>
                  </a:lnTo>
                  <a:lnTo>
                    <a:pt x="1788" y="923"/>
                  </a:lnTo>
                  <a:lnTo>
                    <a:pt x="1775" y="926"/>
                  </a:lnTo>
                  <a:lnTo>
                    <a:pt x="1763" y="932"/>
                  </a:lnTo>
                  <a:lnTo>
                    <a:pt x="1752" y="939"/>
                  </a:lnTo>
                  <a:lnTo>
                    <a:pt x="1743" y="946"/>
                  </a:lnTo>
                  <a:lnTo>
                    <a:pt x="1734" y="955"/>
                  </a:lnTo>
                  <a:lnTo>
                    <a:pt x="1720" y="975"/>
                  </a:lnTo>
                  <a:lnTo>
                    <a:pt x="1706" y="998"/>
                  </a:lnTo>
                  <a:lnTo>
                    <a:pt x="1706" y="998"/>
                  </a:lnTo>
                  <a:close/>
                  <a:moveTo>
                    <a:pt x="113" y="1469"/>
                  </a:moveTo>
                  <a:lnTo>
                    <a:pt x="113" y="1469"/>
                  </a:lnTo>
                  <a:lnTo>
                    <a:pt x="124" y="1467"/>
                  </a:lnTo>
                  <a:lnTo>
                    <a:pt x="149" y="1458"/>
                  </a:lnTo>
                  <a:lnTo>
                    <a:pt x="163" y="1451"/>
                  </a:lnTo>
                  <a:lnTo>
                    <a:pt x="178" y="1444"/>
                  </a:lnTo>
                  <a:lnTo>
                    <a:pt x="190" y="1433"/>
                  </a:lnTo>
                  <a:lnTo>
                    <a:pt x="201" y="1422"/>
                  </a:lnTo>
                  <a:lnTo>
                    <a:pt x="201" y="1422"/>
                  </a:lnTo>
                  <a:lnTo>
                    <a:pt x="208" y="1410"/>
                  </a:lnTo>
                  <a:lnTo>
                    <a:pt x="215" y="1397"/>
                  </a:lnTo>
                  <a:lnTo>
                    <a:pt x="221" y="1383"/>
                  </a:lnTo>
                  <a:lnTo>
                    <a:pt x="222" y="1370"/>
                  </a:lnTo>
                  <a:lnTo>
                    <a:pt x="224" y="1356"/>
                  </a:lnTo>
                  <a:lnTo>
                    <a:pt x="221" y="1338"/>
                  </a:lnTo>
                  <a:lnTo>
                    <a:pt x="217" y="1322"/>
                  </a:lnTo>
                  <a:lnTo>
                    <a:pt x="208" y="1301"/>
                  </a:lnTo>
                  <a:lnTo>
                    <a:pt x="208" y="1301"/>
                  </a:lnTo>
                  <a:lnTo>
                    <a:pt x="197" y="1283"/>
                  </a:lnTo>
                  <a:lnTo>
                    <a:pt x="185" y="1261"/>
                  </a:lnTo>
                  <a:lnTo>
                    <a:pt x="154" y="1218"/>
                  </a:lnTo>
                  <a:lnTo>
                    <a:pt x="118" y="1172"/>
                  </a:lnTo>
                  <a:lnTo>
                    <a:pt x="118" y="1172"/>
                  </a:lnTo>
                  <a:lnTo>
                    <a:pt x="129" y="1177"/>
                  </a:lnTo>
                  <a:lnTo>
                    <a:pt x="142" y="1186"/>
                  </a:lnTo>
                  <a:lnTo>
                    <a:pt x="158" y="1197"/>
                  </a:lnTo>
                  <a:lnTo>
                    <a:pt x="174" y="1213"/>
                  </a:lnTo>
                  <a:lnTo>
                    <a:pt x="194" y="1233"/>
                  </a:lnTo>
                  <a:lnTo>
                    <a:pt x="212" y="1258"/>
                  </a:lnTo>
                  <a:lnTo>
                    <a:pt x="222" y="1274"/>
                  </a:lnTo>
                  <a:lnTo>
                    <a:pt x="231" y="1290"/>
                  </a:lnTo>
                  <a:lnTo>
                    <a:pt x="231" y="1290"/>
                  </a:lnTo>
                  <a:lnTo>
                    <a:pt x="246" y="1320"/>
                  </a:lnTo>
                  <a:lnTo>
                    <a:pt x="255" y="1345"/>
                  </a:lnTo>
                  <a:lnTo>
                    <a:pt x="258" y="1363"/>
                  </a:lnTo>
                  <a:lnTo>
                    <a:pt x="258" y="1378"/>
                  </a:lnTo>
                  <a:lnTo>
                    <a:pt x="253" y="1392"/>
                  </a:lnTo>
                  <a:lnTo>
                    <a:pt x="246" y="1404"/>
                  </a:lnTo>
                  <a:lnTo>
                    <a:pt x="224" y="1433"/>
                  </a:lnTo>
                  <a:lnTo>
                    <a:pt x="224" y="1433"/>
                  </a:lnTo>
                  <a:lnTo>
                    <a:pt x="219" y="1442"/>
                  </a:lnTo>
                  <a:lnTo>
                    <a:pt x="210" y="1449"/>
                  </a:lnTo>
                  <a:lnTo>
                    <a:pt x="203" y="1455"/>
                  </a:lnTo>
                  <a:lnTo>
                    <a:pt x="194" y="1458"/>
                  </a:lnTo>
                  <a:lnTo>
                    <a:pt x="174" y="1465"/>
                  </a:lnTo>
                  <a:lnTo>
                    <a:pt x="156" y="1469"/>
                  </a:lnTo>
                  <a:lnTo>
                    <a:pt x="140" y="1471"/>
                  </a:lnTo>
                  <a:lnTo>
                    <a:pt x="126" y="1471"/>
                  </a:lnTo>
                  <a:lnTo>
                    <a:pt x="113" y="1469"/>
                  </a:lnTo>
                  <a:lnTo>
                    <a:pt x="113" y="146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B0E21B2B-87A2-42A4-A398-C9F8D7B26798}"/>
              </a:ext>
            </a:extLst>
          </p:cNvPr>
          <p:cNvGrpSpPr/>
          <p:nvPr/>
        </p:nvGrpSpPr>
        <p:grpSpPr>
          <a:xfrm>
            <a:off x="3686736" y="3987439"/>
            <a:ext cx="2558070" cy="2235916"/>
            <a:chOff x="4039646" y="2462694"/>
            <a:chExt cx="1645216" cy="1438024"/>
          </a:xfrm>
        </p:grpSpPr>
        <p:sp>
          <p:nvSpPr>
            <p:cNvPr id="6" name="二等辺三角形 1">
              <a:extLst>
                <a:ext uri="{FF2B5EF4-FFF2-40B4-BE49-F238E27FC236}">
                  <a16:creationId xmlns:a16="http://schemas.microsoft.com/office/drawing/2014/main" id="{3F065CCD-991C-4D7F-AF1A-A9F435506FBB}"/>
                </a:ext>
              </a:extLst>
            </p:cNvPr>
            <p:cNvSpPr/>
            <p:nvPr/>
          </p:nvSpPr>
          <p:spPr bwMode="auto">
            <a:xfrm>
              <a:off x="4039646" y="2462694"/>
              <a:ext cx="1645216" cy="1438024"/>
            </a:xfrm>
            <a:custGeom>
              <a:avLst/>
              <a:gdLst>
                <a:gd name="connsiteX0" fmla="*/ 0 w 4072052"/>
                <a:gd name="connsiteY0" fmla="*/ 3510390 h 3510390"/>
                <a:gd name="connsiteX1" fmla="*/ 2036026 w 4072052"/>
                <a:gd name="connsiteY1" fmla="*/ 0 h 3510390"/>
                <a:gd name="connsiteX2" fmla="*/ 4072052 w 4072052"/>
                <a:gd name="connsiteY2" fmla="*/ 3510390 h 3510390"/>
                <a:gd name="connsiteX3" fmla="*/ 0 w 4072052"/>
                <a:gd name="connsiteY3" fmla="*/ 3510390 h 3510390"/>
                <a:gd name="connsiteX0" fmla="*/ 0 w 4072052"/>
                <a:gd name="connsiteY0" fmla="*/ 3510390 h 3510390"/>
                <a:gd name="connsiteX1" fmla="*/ 138605 w 4072052"/>
                <a:gd name="connsiteY1" fmla="*/ 3268865 h 3510390"/>
                <a:gd name="connsiteX2" fmla="*/ 2036026 w 4072052"/>
                <a:gd name="connsiteY2" fmla="*/ 0 h 3510390"/>
                <a:gd name="connsiteX3" fmla="*/ 4072052 w 4072052"/>
                <a:gd name="connsiteY3" fmla="*/ 3510390 h 3510390"/>
                <a:gd name="connsiteX4" fmla="*/ 0 w 4072052"/>
                <a:gd name="connsiteY4" fmla="*/ 3510390 h 3510390"/>
                <a:gd name="connsiteX0" fmla="*/ 0 w 4072052"/>
                <a:gd name="connsiteY0" fmla="*/ 3510390 h 3510390"/>
                <a:gd name="connsiteX1" fmla="*/ 138605 w 4072052"/>
                <a:gd name="connsiteY1" fmla="*/ 3268865 h 3510390"/>
                <a:gd name="connsiteX2" fmla="*/ 2036026 w 4072052"/>
                <a:gd name="connsiteY2" fmla="*/ 0 h 3510390"/>
                <a:gd name="connsiteX3" fmla="*/ 4072052 w 4072052"/>
                <a:gd name="connsiteY3" fmla="*/ 3510390 h 3510390"/>
                <a:gd name="connsiteX4" fmla="*/ 268145 w 4072052"/>
                <a:gd name="connsiteY4" fmla="*/ 3510165 h 3510390"/>
                <a:gd name="connsiteX5" fmla="*/ 0 w 4072052"/>
                <a:gd name="connsiteY5" fmla="*/ 3510390 h 3510390"/>
                <a:gd name="connsiteX0" fmla="*/ 0 w 3942512"/>
                <a:gd name="connsiteY0" fmla="*/ 3426570 h 3510390"/>
                <a:gd name="connsiteX1" fmla="*/ 9065 w 3942512"/>
                <a:gd name="connsiteY1" fmla="*/ 3268865 h 3510390"/>
                <a:gd name="connsiteX2" fmla="*/ 1906486 w 3942512"/>
                <a:gd name="connsiteY2" fmla="*/ 0 h 3510390"/>
                <a:gd name="connsiteX3" fmla="*/ 3942512 w 3942512"/>
                <a:gd name="connsiteY3" fmla="*/ 3510390 h 3510390"/>
                <a:gd name="connsiteX4" fmla="*/ 138605 w 3942512"/>
                <a:gd name="connsiteY4" fmla="*/ 3510165 h 3510390"/>
                <a:gd name="connsiteX5" fmla="*/ 0 w 3942512"/>
                <a:gd name="connsiteY5" fmla="*/ 3426570 h 3510390"/>
                <a:gd name="connsiteX0" fmla="*/ 0 w 3942512"/>
                <a:gd name="connsiteY0" fmla="*/ 3426570 h 3510390"/>
                <a:gd name="connsiteX1" fmla="*/ 9065 w 3942512"/>
                <a:gd name="connsiteY1" fmla="*/ 3268865 h 3510390"/>
                <a:gd name="connsiteX2" fmla="*/ 1906486 w 3942512"/>
                <a:gd name="connsiteY2" fmla="*/ 0 h 3510390"/>
                <a:gd name="connsiteX3" fmla="*/ 3942512 w 3942512"/>
                <a:gd name="connsiteY3" fmla="*/ 3510390 h 3510390"/>
                <a:gd name="connsiteX4" fmla="*/ 138605 w 3942512"/>
                <a:gd name="connsiteY4" fmla="*/ 3510165 h 3510390"/>
                <a:gd name="connsiteX5" fmla="*/ 0 w 3942512"/>
                <a:gd name="connsiteY5" fmla="*/ 3426570 h 3510390"/>
                <a:gd name="connsiteX0" fmla="*/ 6634 w 3949146"/>
                <a:gd name="connsiteY0" fmla="*/ 3426570 h 3510390"/>
                <a:gd name="connsiteX1" fmla="*/ 15699 w 3949146"/>
                <a:gd name="connsiteY1" fmla="*/ 3268865 h 3510390"/>
                <a:gd name="connsiteX2" fmla="*/ 1913120 w 3949146"/>
                <a:gd name="connsiteY2" fmla="*/ 0 h 3510390"/>
                <a:gd name="connsiteX3" fmla="*/ 3949146 w 3949146"/>
                <a:gd name="connsiteY3" fmla="*/ 3510390 h 3510390"/>
                <a:gd name="connsiteX4" fmla="*/ 145239 w 3949146"/>
                <a:gd name="connsiteY4" fmla="*/ 3510165 h 3510390"/>
                <a:gd name="connsiteX5" fmla="*/ 6634 w 3949146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154235 w 3958142"/>
                <a:gd name="connsiteY4" fmla="*/ 3510165 h 3510390"/>
                <a:gd name="connsiteX5" fmla="*/ 15630 w 3958142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154235 w 3958142"/>
                <a:gd name="connsiteY4" fmla="*/ 3510165 h 3510390"/>
                <a:gd name="connsiteX5" fmla="*/ 15630 w 3958142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3686740 w 3958142"/>
                <a:gd name="connsiteY4" fmla="*/ 3508260 h 3510390"/>
                <a:gd name="connsiteX5" fmla="*/ 154235 w 3958142"/>
                <a:gd name="connsiteY5" fmla="*/ 3510165 h 3510390"/>
                <a:gd name="connsiteX6" fmla="*/ 15630 w 3958142"/>
                <a:gd name="connsiteY6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821995 w 3958142"/>
                <a:gd name="connsiteY3" fmla="*/ 3281565 h 3510390"/>
                <a:gd name="connsiteX4" fmla="*/ 3958142 w 3958142"/>
                <a:gd name="connsiteY4" fmla="*/ 3510390 h 3510390"/>
                <a:gd name="connsiteX5" fmla="*/ 3686740 w 3958142"/>
                <a:gd name="connsiteY5" fmla="*/ 3508260 h 3510390"/>
                <a:gd name="connsiteX6" fmla="*/ 154235 w 3958142"/>
                <a:gd name="connsiteY6" fmla="*/ 3510165 h 3510390"/>
                <a:gd name="connsiteX7" fmla="*/ 15630 w 3958142"/>
                <a:gd name="connsiteY7" fmla="*/ 3426570 h 3510390"/>
                <a:gd name="connsiteX0" fmla="*/ 15630 w 3821995"/>
                <a:gd name="connsiteY0" fmla="*/ 3426570 h 3510165"/>
                <a:gd name="connsiteX1" fmla="*/ 24695 w 3821995"/>
                <a:gd name="connsiteY1" fmla="*/ 3268865 h 3510165"/>
                <a:gd name="connsiteX2" fmla="*/ 1922116 w 3821995"/>
                <a:gd name="connsiteY2" fmla="*/ 0 h 3510165"/>
                <a:gd name="connsiteX3" fmla="*/ 3821995 w 3821995"/>
                <a:gd name="connsiteY3" fmla="*/ 3281565 h 3510165"/>
                <a:gd name="connsiteX4" fmla="*/ 3820982 w 3821995"/>
                <a:gd name="connsiteY4" fmla="*/ 3443715 h 3510165"/>
                <a:gd name="connsiteX5" fmla="*/ 3686740 w 3821995"/>
                <a:gd name="connsiteY5" fmla="*/ 3508260 h 3510165"/>
                <a:gd name="connsiteX6" fmla="*/ 154235 w 3821995"/>
                <a:gd name="connsiteY6" fmla="*/ 3510165 h 3510165"/>
                <a:gd name="connsiteX7" fmla="*/ 15630 w 3821995"/>
                <a:gd name="connsiteY7" fmla="*/ 3426570 h 3510165"/>
                <a:gd name="connsiteX0" fmla="*/ 15630 w 3821995"/>
                <a:gd name="connsiteY0" fmla="*/ 3426570 h 3510165"/>
                <a:gd name="connsiteX1" fmla="*/ 24695 w 3821995"/>
                <a:gd name="connsiteY1" fmla="*/ 3268865 h 3510165"/>
                <a:gd name="connsiteX2" fmla="*/ 1922116 w 3821995"/>
                <a:gd name="connsiteY2" fmla="*/ 0 h 3510165"/>
                <a:gd name="connsiteX3" fmla="*/ 3821995 w 3821995"/>
                <a:gd name="connsiteY3" fmla="*/ 3281565 h 3510165"/>
                <a:gd name="connsiteX4" fmla="*/ 3820982 w 3821995"/>
                <a:gd name="connsiteY4" fmla="*/ 3443715 h 3510165"/>
                <a:gd name="connsiteX5" fmla="*/ 3686740 w 3821995"/>
                <a:gd name="connsiteY5" fmla="*/ 3508260 h 3510165"/>
                <a:gd name="connsiteX6" fmla="*/ 154235 w 3821995"/>
                <a:gd name="connsiteY6" fmla="*/ 3510165 h 3510165"/>
                <a:gd name="connsiteX7" fmla="*/ 15630 w 3821995"/>
                <a:gd name="connsiteY7" fmla="*/ 3426570 h 3510165"/>
                <a:gd name="connsiteX0" fmla="*/ 15630 w 3834869"/>
                <a:gd name="connsiteY0" fmla="*/ 3426570 h 3510165"/>
                <a:gd name="connsiteX1" fmla="*/ 24695 w 3834869"/>
                <a:gd name="connsiteY1" fmla="*/ 3268865 h 3510165"/>
                <a:gd name="connsiteX2" fmla="*/ 1922116 w 3834869"/>
                <a:gd name="connsiteY2" fmla="*/ 0 h 3510165"/>
                <a:gd name="connsiteX3" fmla="*/ 3821995 w 3834869"/>
                <a:gd name="connsiteY3" fmla="*/ 3281565 h 3510165"/>
                <a:gd name="connsiteX4" fmla="*/ 3820982 w 3834869"/>
                <a:gd name="connsiteY4" fmla="*/ 3443715 h 3510165"/>
                <a:gd name="connsiteX5" fmla="*/ 3686740 w 3834869"/>
                <a:gd name="connsiteY5" fmla="*/ 3508260 h 3510165"/>
                <a:gd name="connsiteX6" fmla="*/ 154235 w 3834869"/>
                <a:gd name="connsiteY6" fmla="*/ 3510165 h 3510165"/>
                <a:gd name="connsiteX7" fmla="*/ 15630 w 3834869"/>
                <a:gd name="connsiteY7" fmla="*/ 3426570 h 3510165"/>
                <a:gd name="connsiteX0" fmla="*/ 15630 w 3834869"/>
                <a:gd name="connsiteY0" fmla="*/ 3426570 h 3510165"/>
                <a:gd name="connsiteX1" fmla="*/ 24695 w 3834869"/>
                <a:gd name="connsiteY1" fmla="*/ 3268865 h 3510165"/>
                <a:gd name="connsiteX2" fmla="*/ 1922116 w 3834869"/>
                <a:gd name="connsiteY2" fmla="*/ 0 h 3510165"/>
                <a:gd name="connsiteX3" fmla="*/ 3821995 w 3834869"/>
                <a:gd name="connsiteY3" fmla="*/ 3281565 h 3510165"/>
                <a:gd name="connsiteX4" fmla="*/ 3820982 w 3834869"/>
                <a:gd name="connsiteY4" fmla="*/ 3443715 h 3510165"/>
                <a:gd name="connsiteX5" fmla="*/ 3686740 w 3834869"/>
                <a:gd name="connsiteY5" fmla="*/ 3508260 h 3510165"/>
                <a:gd name="connsiteX6" fmla="*/ 154235 w 3834869"/>
                <a:gd name="connsiteY6" fmla="*/ 3510165 h 3510165"/>
                <a:gd name="connsiteX7" fmla="*/ 15630 w 3834869"/>
                <a:gd name="connsiteY7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922116 w 3841559"/>
                <a:gd name="connsiteY2" fmla="*/ 0 h 3510165"/>
                <a:gd name="connsiteX3" fmla="*/ 3821995 w 3841559"/>
                <a:gd name="connsiteY3" fmla="*/ 3281565 h 3510165"/>
                <a:gd name="connsiteX4" fmla="*/ 3820982 w 3841559"/>
                <a:gd name="connsiteY4" fmla="*/ 3443715 h 3510165"/>
                <a:gd name="connsiteX5" fmla="*/ 3686740 w 3841559"/>
                <a:gd name="connsiteY5" fmla="*/ 3508260 h 3510165"/>
                <a:gd name="connsiteX6" fmla="*/ 154235 w 3841559"/>
                <a:gd name="connsiteY6" fmla="*/ 3510165 h 3510165"/>
                <a:gd name="connsiteX7" fmla="*/ 15630 w 3841559"/>
                <a:gd name="connsiteY7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785551 w 3841559"/>
                <a:gd name="connsiteY2" fmla="*/ 239281 h 3510165"/>
                <a:gd name="connsiteX3" fmla="*/ 1922116 w 3841559"/>
                <a:gd name="connsiteY3" fmla="*/ 0 h 3510165"/>
                <a:gd name="connsiteX4" fmla="*/ 3821995 w 3841559"/>
                <a:gd name="connsiteY4" fmla="*/ 3281565 h 3510165"/>
                <a:gd name="connsiteX5" fmla="*/ 3820982 w 3841559"/>
                <a:gd name="connsiteY5" fmla="*/ 3443715 h 3510165"/>
                <a:gd name="connsiteX6" fmla="*/ 3686740 w 3841559"/>
                <a:gd name="connsiteY6" fmla="*/ 3508260 h 3510165"/>
                <a:gd name="connsiteX7" fmla="*/ 154235 w 3841559"/>
                <a:gd name="connsiteY7" fmla="*/ 3510165 h 3510165"/>
                <a:gd name="connsiteX8" fmla="*/ 15630 w 3841559"/>
                <a:gd name="connsiteY8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785551 w 3841559"/>
                <a:gd name="connsiteY2" fmla="*/ 239281 h 3510165"/>
                <a:gd name="connsiteX3" fmla="*/ 1922116 w 3841559"/>
                <a:gd name="connsiteY3" fmla="*/ 0 h 3510165"/>
                <a:gd name="connsiteX4" fmla="*/ 2063681 w 3841559"/>
                <a:gd name="connsiteY4" fmla="*/ 243091 h 3510165"/>
                <a:gd name="connsiteX5" fmla="*/ 3821995 w 3841559"/>
                <a:gd name="connsiteY5" fmla="*/ 3281565 h 3510165"/>
                <a:gd name="connsiteX6" fmla="*/ 3820982 w 3841559"/>
                <a:gd name="connsiteY6" fmla="*/ 3443715 h 3510165"/>
                <a:gd name="connsiteX7" fmla="*/ 3686740 w 3841559"/>
                <a:gd name="connsiteY7" fmla="*/ 3508260 h 3510165"/>
                <a:gd name="connsiteX8" fmla="*/ 154235 w 3841559"/>
                <a:gd name="connsiteY8" fmla="*/ 3510165 h 3510165"/>
                <a:gd name="connsiteX9" fmla="*/ 15630 w 3841559"/>
                <a:gd name="connsiteY9" fmla="*/ 3426570 h 35101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1 h 3357766"/>
                <a:gd name="connsiteX1" fmla="*/ 24695 w 3841559"/>
                <a:gd name="connsiteY1" fmla="*/ 3116466 h 3357766"/>
                <a:gd name="connsiteX2" fmla="*/ 1785551 w 3841559"/>
                <a:gd name="connsiteY2" fmla="*/ 86882 h 3357766"/>
                <a:gd name="connsiteX3" fmla="*/ 1918306 w 3841559"/>
                <a:gd name="connsiteY3" fmla="*/ 1 h 3357766"/>
                <a:gd name="connsiteX4" fmla="*/ 2063681 w 3841559"/>
                <a:gd name="connsiteY4" fmla="*/ 90692 h 3357766"/>
                <a:gd name="connsiteX5" fmla="*/ 3821995 w 3841559"/>
                <a:gd name="connsiteY5" fmla="*/ 3129166 h 3357766"/>
                <a:gd name="connsiteX6" fmla="*/ 3820982 w 3841559"/>
                <a:gd name="connsiteY6" fmla="*/ 3291316 h 3357766"/>
                <a:gd name="connsiteX7" fmla="*/ 3686740 w 3841559"/>
                <a:gd name="connsiteY7" fmla="*/ 3355861 h 3357766"/>
                <a:gd name="connsiteX8" fmla="*/ 154235 w 3841559"/>
                <a:gd name="connsiteY8" fmla="*/ 3357766 h 3357766"/>
                <a:gd name="connsiteX9" fmla="*/ 15630 w 3841559"/>
                <a:gd name="connsiteY9" fmla="*/ 3274171 h 3357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41559" h="3357766">
                  <a:moveTo>
                    <a:pt x="15630" y="3274171"/>
                  </a:moveTo>
                  <a:cubicBezTo>
                    <a:pt x="-6748" y="3221603"/>
                    <a:pt x="-6267" y="3169034"/>
                    <a:pt x="24695" y="3116466"/>
                  </a:cubicBezTo>
                  <a:lnTo>
                    <a:pt x="1785551" y="86882"/>
                  </a:lnTo>
                  <a:cubicBezTo>
                    <a:pt x="1814563" y="40777"/>
                    <a:pt x="1866434" y="386"/>
                    <a:pt x="1918306" y="1"/>
                  </a:cubicBezTo>
                  <a:cubicBezTo>
                    <a:pt x="1982004" y="-249"/>
                    <a:pt x="2036178" y="45222"/>
                    <a:pt x="2063681" y="90692"/>
                  </a:cubicBezTo>
                  <a:lnTo>
                    <a:pt x="3821995" y="3129166"/>
                  </a:lnTo>
                  <a:cubicBezTo>
                    <a:pt x="3844517" y="3185121"/>
                    <a:pt x="3851800" y="3248696"/>
                    <a:pt x="3820982" y="3291316"/>
                  </a:cubicBezTo>
                  <a:cubicBezTo>
                    <a:pt x="3795285" y="3331881"/>
                    <a:pt x="3739107" y="3359111"/>
                    <a:pt x="3686740" y="3355861"/>
                  </a:cubicBezTo>
                  <a:lnTo>
                    <a:pt x="154235" y="3357766"/>
                  </a:lnTo>
                  <a:cubicBezTo>
                    <a:pt x="95333" y="3357841"/>
                    <a:pt x="44052" y="3317276"/>
                    <a:pt x="15630" y="3274171"/>
                  </a:cubicBezTo>
                  <a:close/>
                </a:path>
              </a:pathLst>
            </a:custGeom>
            <a:solidFill>
              <a:srgbClr val="FF0000"/>
            </a:solidFill>
            <a:ln w="1270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7" name="Freeform 16">
              <a:extLst>
                <a:ext uri="{FF2B5EF4-FFF2-40B4-BE49-F238E27FC236}">
                  <a16:creationId xmlns:a16="http://schemas.microsoft.com/office/drawing/2014/main" id="{DA4B8B50-A233-4461-B563-3D221DC793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71537" y="2836397"/>
              <a:ext cx="1196793" cy="931363"/>
            </a:xfrm>
            <a:custGeom>
              <a:avLst/>
              <a:gdLst>
                <a:gd name="T0" fmla="*/ 862 w 3049"/>
                <a:gd name="T1" fmla="*/ 2371 h 2371"/>
                <a:gd name="T2" fmla="*/ 1046 w 3049"/>
                <a:gd name="T3" fmla="*/ 2324 h 2371"/>
                <a:gd name="T4" fmla="*/ 1198 w 3049"/>
                <a:gd name="T5" fmla="*/ 2260 h 2371"/>
                <a:gd name="T6" fmla="*/ 1628 w 3049"/>
                <a:gd name="T7" fmla="*/ 2283 h 2371"/>
                <a:gd name="T8" fmla="*/ 2105 w 3049"/>
                <a:gd name="T9" fmla="*/ 2276 h 2371"/>
                <a:gd name="T10" fmla="*/ 2275 w 3049"/>
                <a:gd name="T11" fmla="*/ 2272 h 2371"/>
                <a:gd name="T12" fmla="*/ 2386 w 3049"/>
                <a:gd name="T13" fmla="*/ 2322 h 2371"/>
                <a:gd name="T14" fmla="*/ 2522 w 3049"/>
                <a:gd name="T15" fmla="*/ 2335 h 2371"/>
                <a:gd name="T16" fmla="*/ 2594 w 3049"/>
                <a:gd name="T17" fmla="*/ 2265 h 2371"/>
                <a:gd name="T18" fmla="*/ 2773 w 3049"/>
                <a:gd name="T19" fmla="*/ 2202 h 2371"/>
                <a:gd name="T20" fmla="*/ 2846 w 3049"/>
                <a:gd name="T21" fmla="*/ 2018 h 2371"/>
                <a:gd name="T22" fmla="*/ 2766 w 3049"/>
                <a:gd name="T23" fmla="*/ 1961 h 2371"/>
                <a:gd name="T24" fmla="*/ 2721 w 3049"/>
                <a:gd name="T25" fmla="*/ 1909 h 2371"/>
                <a:gd name="T26" fmla="*/ 2787 w 3049"/>
                <a:gd name="T27" fmla="*/ 1877 h 2371"/>
                <a:gd name="T28" fmla="*/ 2875 w 3049"/>
                <a:gd name="T29" fmla="*/ 1835 h 2371"/>
                <a:gd name="T30" fmla="*/ 2932 w 3049"/>
                <a:gd name="T31" fmla="*/ 1701 h 2371"/>
                <a:gd name="T32" fmla="*/ 3036 w 3049"/>
                <a:gd name="T33" fmla="*/ 1542 h 2371"/>
                <a:gd name="T34" fmla="*/ 3016 w 3049"/>
                <a:gd name="T35" fmla="*/ 1420 h 2371"/>
                <a:gd name="T36" fmla="*/ 2673 w 3049"/>
                <a:gd name="T37" fmla="*/ 1130 h 2371"/>
                <a:gd name="T38" fmla="*/ 2621 w 3049"/>
                <a:gd name="T39" fmla="*/ 856 h 2371"/>
                <a:gd name="T40" fmla="*/ 2488 w 3049"/>
                <a:gd name="T41" fmla="*/ 628 h 2371"/>
                <a:gd name="T42" fmla="*/ 2459 w 3049"/>
                <a:gd name="T43" fmla="*/ 419 h 2371"/>
                <a:gd name="T44" fmla="*/ 2252 w 3049"/>
                <a:gd name="T45" fmla="*/ 476 h 2371"/>
                <a:gd name="T46" fmla="*/ 1841 w 3049"/>
                <a:gd name="T47" fmla="*/ 353 h 2371"/>
                <a:gd name="T48" fmla="*/ 1480 w 3049"/>
                <a:gd name="T49" fmla="*/ 317 h 2371"/>
                <a:gd name="T50" fmla="*/ 1082 w 3049"/>
                <a:gd name="T51" fmla="*/ 870 h 2371"/>
                <a:gd name="T52" fmla="*/ 833 w 3049"/>
                <a:gd name="T53" fmla="*/ 972 h 2371"/>
                <a:gd name="T54" fmla="*/ 795 w 3049"/>
                <a:gd name="T55" fmla="*/ 1201 h 2371"/>
                <a:gd name="T56" fmla="*/ 860 w 3049"/>
                <a:gd name="T57" fmla="*/ 1355 h 2371"/>
                <a:gd name="T58" fmla="*/ 750 w 3049"/>
                <a:gd name="T59" fmla="*/ 1108 h 2371"/>
                <a:gd name="T60" fmla="*/ 849 w 3049"/>
                <a:gd name="T61" fmla="*/ 915 h 2371"/>
                <a:gd name="T62" fmla="*/ 1121 w 3049"/>
                <a:gd name="T63" fmla="*/ 872 h 2371"/>
                <a:gd name="T64" fmla="*/ 1012 w 3049"/>
                <a:gd name="T65" fmla="*/ 1144 h 2371"/>
                <a:gd name="T66" fmla="*/ 928 w 3049"/>
                <a:gd name="T67" fmla="*/ 1257 h 2371"/>
                <a:gd name="T68" fmla="*/ 939 w 3049"/>
                <a:gd name="T69" fmla="*/ 1049 h 2371"/>
                <a:gd name="T70" fmla="*/ 1110 w 3049"/>
                <a:gd name="T71" fmla="*/ 1001 h 2371"/>
                <a:gd name="T72" fmla="*/ 2106 w 3049"/>
                <a:gd name="T73" fmla="*/ 1205 h 2371"/>
                <a:gd name="T74" fmla="*/ 1843 w 3049"/>
                <a:gd name="T75" fmla="*/ 1198 h 2371"/>
                <a:gd name="T76" fmla="*/ 2012 w 3049"/>
                <a:gd name="T77" fmla="*/ 1092 h 2371"/>
                <a:gd name="T78" fmla="*/ 2807 w 3049"/>
                <a:gd name="T79" fmla="*/ 1572 h 2371"/>
                <a:gd name="T80" fmla="*/ 2850 w 3049"/>
                <a:gd name="T81" fmla="*/ 1619 h 2371"/>
                <a:gd name="T82" fmla="*/ 2778 w 3049"/>
                <a:gd name="T83" fmla="*/ 1595 h 2371"/>
                <a:gd name="T84" fmla="*/ 2911 w 3049"/>
                <a:gd name="T85" fmla="*/ 1379 h 2371"/>
                <a:gd name="T86" fmla="*/ 2834 w 3049"/>
                <a:gd name="T87" fmla="*/ 1413 h 2371"/>
                <a:gd name="T88" fmla="*/ 2671 w 3049"/>
                <a:gd name="T89" fmla="*/ 1579 h 2371"/>
                <a:gd name="T90" fmla="*/ 2753 w 3049"/>
                <a:gd name="T91" fmla="*/ 1721 h 2371"/>
                <a:gd name="T92" fmla="*/ 2699 w 3049"/>
                <a:gd name="T93" fmla="*/ 1710 h 2371"/>
                <a:gd name="T94" fmla="*/ 2617 w 3049"/>
                <a:gd name="T95" fmla="*/ 1567 h 2371"/>
                <a:gd name="T96" fmla="*/ 2318 w 3049"/>
                <a:gd name="T97" fmla="*/ 585 h 2371"/>
                <a:gd name="T98" fmla="*/ 2427 w 3049"/>
                <a:gd name="T99" fmla="*/ 533 h 2371"/>
                <a:gd name="T100" fmla="*/ 2398 w 3049"/>
                <a:gd name="T101" fmla="*/ 644 h 2371"/>
                <a:gd name="T102" fmla="*/ 2628 w 3049"/>
                <a:gd name="T103" fmla="*/ 1979 h 2371"/>
                <a:gd name="T104" fmla="*/ 2660 w 3049"/>
                <a:gd name="T105" fmla="*/ 1977 h 2371"/>
                <a:gd name="T106" fmla="*/ 2739 w 3049"/>
                <a:gd name="T107" fmla="*/ 1997 h 2371"/>
                <a:gd name="T108" fmla="*/ 2823 w 3049"/>
                <a:gd name="T109" fmla="*/ 2056 h 2371"/>
                <a:gd name="T110" fmla="*/ 2653 w 3049"/>
                <a:gd name="T111" fmla="*/ 2188 h 2371"/>
                <a:gd name="T112" fmla="*/ 2508 w 3049"/>
                <a:gd name="T113" fmla="*/ 2129 h 2371"/>
                <a:gd name="T114" fmla="*/ 2373 w 3049"/>
                <a:gd name="T115" fmla="*/ 2054 h 2371"/>
                <a:gd name="T116" fmla="*/ 2293 w 3049"/>
                <a:gd name="T117" fmla="*/ 1991 h 2371"/>
                <a:gd name="T118" fmla="*/ 2373 w 3049"/>
                <a:gd name="T119" fmla="*/ 1964 h 2371"/>
                <a:gd name="T120" fmla="*/ 2603 w 3049"/>
                <a:gd name="T121" fmla="*/ 1984 h 2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9" h="2371">
                  <a:moveTo>
                    <a:pt x="0" y="1995"/>
                  </a:moveTo>
                  <a:lnTo>
                    <a:pt x="0" y="1995"/>
                  </a:lnTo>
                  <a:lnTo>
                    <a:pt x="184" y="2084"/>
                  </a:lnTo>
                  <a:lnTo>
                    <a:pt x="313" y="2147"/>
                  </a:lnTo>
                  <a:lnTo>
                    <a:pt x="453" y="2211"/>
                  </a:lnTo>
                  <a:lnTo>
                    <a:pt x="591" y="2272"/>
                  </a:lnTo>
                  <a:lnTo>
                    <a:pt x="656" y="2301"/>
                  </a:lnTo>
                  <a:lnTo>
                    <a:pt x="715" y="2324"/>
                  </a:lnTo>
                  <a:lnTo>
                    <a:pt x="768" y="2344"/>
                  </a:lnTo>
                  <a:lnTo>
                    <a:pt x="813" y="2358"/>
                  </a:lnTo>
                  <a:lnTo>
                    <a:pt x="849" y="2369"/>
                  </a:lnTo>
                  <a:lnTo>
                    <a:pt x="862" y="2371"/>
                  </a:lnTo>
                  <a:lnTo>
                    <a:pt x="872" y="2371"/>
                  </a:lnTo>
                  <a:lnTo>
                    <a:pt x="872" y="2371"/>
                  </a:lnTo>
                  <a:lnTo>
                    <a:pt x="912" y="2369"/>
                  </a:lnTo>
                  <a:lnTo>
                    <a:pt x="942" y="2364"/>
                  </a:lnTo>
                  <a:lnTo>
                    <a:pt x="965" y="2356"/>
                  </a:lnTo>
                  <a:lnTo>
                    <a:pt x="982" y="2349"/>
                  </a:lnTo>
                  <a:lnTo>
                    <a:pt x="994" y="2342"/>
                  </a:lnTo>
                  <a:lnTo>
                    <a:pt x="1003" y="2335"/>
                  </a:lnTo>
                  <a:lnTo>
                    <a:pt x="1012" y="2328"/>
                  </a:lnTo>
                  <a:lnTo>
                    <a:pt x="1012" y="2328"/>
                  </a:lnTo>
                  <a:lnTo>
                    <a:pt x="1025" y="2326"/>
                  </a:lnTo>
                  <a:lnTo>
                    <a:pt x="1046" y="2324"/>
                  </a:lnTo>
                  <a:lnTo>
                    <a:pt x="1069" y="2322"/>
                  </a:lnTo>
                  <a:lnTo>
                    <a:pt x="1085" y="2321"/>
                  </a:lnTo>
                  <a:lnTo>
                    <a:pt x="1085" y="2321"/>
                  </a:lnTo>
                  <a:lnTo>
                    <a:pt x="1093" y="2317"/>
                  </a:lnTo>
                  <a:lnTo>
                    <a:pt x="1100" y="2312"/>
                  </a:lnTo>
                  <a:lnTo>
                    <a:pt x="1123" y="2296"/>
                  </a:lnTo>
                  <a:lnTo>
                    <a:pt x="1137" y="2285"/>
                  </a:lnTo>
                  <a:lnTo>
                    <a:pt x="1152" y="2276"/>
                  </a:lnTo>
                  <a:lnTo>
                    <a:pt x="1170" y="2267"/>
                  </a:lnTo>
                  <a:lnTo>
                    <a:pt x="1188" y="2262"/>
                  </a:lnTo>
                  <a:lnTo>
                    <a:pt x="1188" y="2262"/>
                  </a:lnTo>
                  <a:lnTo>
                    <a:pt x="1198" y="2260"/>
                  </a:lnTo>
                  <a:lnTo>
                    <a:pt x="1209" y="2258"/>
                  </a:lnTo>
                  <a:lnTo>
                    <a:pt x="1236" y="2262"/>
                  </a:lnTo>
                  <a:lnTo>
                    <a:pt x="1261" y="2267"/>
                  </a:lnTo>
                  <a:lnTo>
                    <a:pt x="1288" y="2274"/>
                  </a:lnTo>
                  <a:lnTo>
                    <a:pt x="1311" y="2283"/>
                  </a:lnTo>
                  <a:lnTo>
                    <a:pt x="1331" y="2290"/>
                  </a:lnTo>
                  <a:lnTo>
                    <a:pt x="1349" y="2297"/>
                  </a:lnTo>
                  <a:lnTo>
                    <a:pt x="1349" y="2297"/>
                  </a:lnTo>
                  <a:lnTo>
                    <a:pt x="1600" y="2290"/>
                  </a:lnTo>
                  <a:lnTo>
                    <a:pt x="1600" y="2290"/>
                  </a:lnTo>
                  <a:lnTo>
                    <a:pt x="1610" y="2288"/>
                  </a:lnTo>
                  <a:lnTo>
                    <a:pt x="1628" y="2283"/>
                  </a:lnTo>
                  <a:lnTo>
                    <a:pt x="1675" y="2265"/>
                  </a:lnTo>
                  <a:lnTo>
                    <a:pt x="1716" y="2247"/>
                  </a:lnTo>
                  <a:lnTo>
                    <a:pt x="1737" y="2238"/>
                  </a:lnTo>
                  <a:lnTo>
                    <a:pt x="1737" y="2238"/>
                  </a:lnTo>
                  <a:lnTo>
                    <a:pt x="1870" y="2258"/>
                  </a:lnTo>
                  <a:lnTo>
                    <a:pt x="1995" y="2276"/>
                  </a:lnTo>
                  <a:lnTo>
                    <a:pt x="1995" y="2276"/>
                  </a:lnTo>
                  <a:lnTo>
                    <a:pt x="2035" y="2279"/>
                  </a:lnTo>
                  <a:lnTo>
                    <a:pt x="2071" y="2279"/>
                  </a:lnTo>
                  <a:lnTo>
                    <a:pt x="2089" y="2278"/>
                  </a:lnTo>
                  <a:lnTo>
                    <a:pt x="2105" y="2276"/>
                  </a:lnTo>
                  <a:lnTo>
                    <a:pt x="2105" y="2276"/>
                  </a:lnTo>
                  <a:lnTo>
                    <a:pt x="2135" y="2269"/>
                  </a:lnTo>
                  <a:lnTo>
                    <a:pt x="2162" y="2260"/>
                  </a:lnTo>
                  <a:lnTo>
                    <a:pt x="2185" y="2249"/>
                  </a:lnTo>
                  <a:lnTo>
                    <a:pt x="2200" y="2238"/>
                  </a:lnTo>
                  <a:lnTo>
                    <a:pt x="2200" y="2238"/>
                  </a:lnTo>
                  <a:lnTo>
                    <a:pt x="2203" y="2238"/>
                  </a:lnTo>
                  <a:lnTo>
                    <a:pt x="2209" y="2236"/>
                  </a:lnTo>
                  <a:lnTo>
                    <a:pt x="2219" y="2240"/>
                  </a:lnTo>
                  <a:lnTo>
                    <a:pt x="2232" y="2245"/>
                  </a:lnTo>
                  <a:lnTo>
                    <a:pt x="2246" y="2253"/>
                  </a:lnTo>
                  <a:lnTo>
                    <a:pt x="2261" y="2262"/>
                  </a:lnTo>
                  <a:lnTo>
                    <a:pt x="2275" y="2272"/>
                  </a:lnTo>
                  <a:lnTo>
                    <a:pt x="2287" y="2281"/>
                  </a:lnTo>
                  <a:lnTo>
                    <a:pt x="2296" y="2290"/>
                  </a:lnTo>
                  <a:lnTo>
                    <a:pt x="2296" y="2290"/>
                  </a:lnTo>
                  <a:lnTo>
                    <a:pt x="2300" y="2294"/>
                  </a:lnTo>
                  <a:lnTo>
                    <a:pt x="2304" y="2297"/>
                  </a:lnTo>
                  <a:lnTo>
                    <a:pt x="2314" y="2301"/>
                  </a:lnTo>
                  <a:lnTo>
                    <a:pt x="2327" y="2303"/>
                  </a:lnTo>
                  <a:lnTo>
                    <a:pt x="2341" y="2305"/>
                  </a:lnTo>
                  <a:lnTo>
                    <a:pt x="2354" y="2306"/>
                  </a:lnTo>
                  <a:lnTo>
                    <a:pt x="2368" y="2310"/>
                  </a:lnTo>
                  <a:lnTo>
                    <a:pt x="2381" y="2317"/>
                  </a:lnTo>
                  <a:lnTo>
                    <a:pt x="2386" y="2322"/>
                  </a:lnTo>
                  <a:lnTo>
                    <a:pt x="2391" y="2328"/>
                  </a:lnTo>
                  <a:lnTo>
                    <a:pt x="2391" y="2328"/>
                  </a:lnTo>
                  <a:lnTo>
                    <a:pt x="2397" y="2333"/>
                  </a:lnTo>
                  <a:lnTo>
                    <a:pt x="2404" y="2337"/>
                  </a:lnTo>
                  <a:lnTo>
                    <a:pt x="2413" y="2340"/>
                  </a:lnTo>
                  <a:lnTo>
                    <a:pt x="2422" y="2342"/>
                  </a:lnTo>
                  <a:lnTo>
                    <a:pt x="2443" y="2344"/>
                  </a:lnTo>
                  <a:lnTo>
                    <a:pt x="2467" y="2344"/>
                  </a:lnTo>
                  <a:lnTo>
                    <a:pt x="2488" y="2340"/>
                  </a:lnTo>
                  <a:lnTo>
                    <a:pt x="2506" y="2339"/>
                  </a:lnTo>
                  <a:lnTo>
                    <a:pt x="2522" y="2335"/>
                  </a:lnTo>
                  <a:lnTo>
                    <a:pt x="2522" y="2335"/>
                  </a:lnTo>
                  <a:lnTo>
                    <a:pt x="2526" y="2333"/>
                  </a:lnTo>
                  <a:lnTo>
                    <a:pt x="2533" y="2326"/>
                  </a:lnTo>
                  <a:lnTo>
                    <a:pt x="2538" y="2319"/>
                  </a:lnTo>
                  <a:lnTo>
                    <a:pt x="2542" y="2310"/>
                  </a:lnTo>
                  <a:lnTo>
                    <a:pt x="2547" y="2297"/>
                  </a:lnTo>
                  <a:lnTo>
                    <a:pt x="2552" y="2283"/>
                  </a:lnTo>
                  <a:lnTo>
                    <a:pt x="2552" y="2283"/>
                  </a:lnTo>
                  <a:lnTo>
                    <a:pt x="2558" y="2271"/>
                  </a:lnTo>
                  <a:lnTo>
                    <a:pt x="2563" y="2262"/>
                  </a:lnTo>
                  <a:lnTo>
                    <a:pt x="2570" y="2260"/>
                  </a:lnTo>
                  <a:lnTo>
                    <a:pt x="2578" y="2260"/>
                  </a:lnTo>
                  <a:lnTo>
                    <a:pt x="2594" y="2265"/>
                  </a:lnTo>
                  <a:lnTo>
                    <a:pt x="2603" y="2267"/>
                  </a:lnTo>
                  <a:lnTo>
                    <a:pt x="2612" y="2269"/>
                  </a:lnTo>
                  <a:lnTo>
                    <a:pt x="2612" y="2269"/>
                  </a:lnTo>
                  <a:lnTo>
                    <a:pt x="2622" y="2269"/>
                  </a:lnTo>
                  <a:lnTo>
                    <a:pt x="2638" y="2265"/>
                  </a:lnTo>
                  <a:lnTo>
                    <a:pt x="2656" y="2262"/>
                  </a:lnTo>
                  <a:lnTo>
                    <a:pt x="2678" y="2256"/>
                  </a:lnTo>
                  <a:lnTo>
                    <a:pt x="2701" y="2247"/>
                  </a:lnTo>
                  <a:lnTo>
                    <a:pt x="2724" y="2235"/>
                  </a:lnTo>
                  <a:lnTo>
                    <a:pt x="2748" y="2220"/>
                  </a:lnTo>
                  <a:lnTo>
                    <a:pt x="2773" y="2202"/>
                  </a:lnTo>
                  <a:lnTo>
                    <a:pt x="2773" y="2202"/>
                  </a:lnTo>
                  <a:lnTo>
                    <a:pt x="2794" y="2183"/>
                  </a:lnTo>
                  <a:lnTo>
                    <a:pt x="2814" y="2161"/>
                  </a:lnTo>
                  <a:lnTo>
                    <a:pt x="2830" y="2140"/>
                  </a:lnTo>
                  <a:lnTo>
                    <a:pt x="2843" y="2118"/>
                  </a:lnTo>
                  <a:lnTo>
                    <a:pt x="2848" y="2108"/>
                  </a:lnTo>
                  <a:lnTo>
                    <a:pt x="2852" y="2097"/>
                  </a:lnTo>
                  <a:lnTo>
                    <a:pt x="2853" y="2084"/>
                  </a:lnTo>
                  <a:lnTo>
                    <a:pt x="2855" y="2072"/>
                  </a:lnTo>
                  <a:lnTo>
                    <a:pt x="2855" y="2059"/>
                  </a:lnTo>
                  <a:lnTo>
                    <a:pt x="2853" y="2047"/>
                  </a:lnTo>
                  <a:lnTo>
                    <a:pt x="2850" y="2032"/>
                  </a:lnTo>
                  <a:lnTo>
                    <a:pt x="2846" y="2018"/>
                  </a:lnTo>
                  <a:lnTo>
                    <a:pt x="2846" y="2018"/>
                  </a:lnTo>
                  <a:lnTo>
                    <a:pt x="2839" y="2005"/>
                  </a:lnTo>
                  <a:lnTo>
                    <a:pt x="2834" y="1995"/>
                  </a:lnTo>
                  <a:lnTo>
                    <a:pt x="2828" y="1986"/>
                  </a:lnTo>
                  <a:lnTo>
                    <a:pt x="2821" y="1979"/>
                  </a:lnTo>
                  <a:lnTo>
                    <a:pt x="2816" y="1973"/>
                  </a:lnTo>
                  <a:lnTo>
                    <a:pt x="2809" y="1968"/>
                  </a:lnTo>
                  <a:lnTo>
                    <a:pt x="2796" y="1964"/>
                  </a:lnTo>
                  <a:lnTo>
                    <a:pt x="2785" y="1962"/>
                  </a:lnTo>
                  <a:lnTo>
                    <a:pt x="2776" y="1961"/>
                  </a:lnTo>
                  <a:lnTo>
                    <a:pt x="2769" y="1961"/>
                  </a:lnTo>
                  <a:lnTo>
                    <a:pt x="2766" y="1961"/>
                  </a:lnTo>
                  <a:lnTo>
                    <a:pt x="2766" y="1961"/>
                  </a:lnTo>
                  <a:lnTo>
                    <a:pt x="2753" y="1954"/>
                  </a:lnTo>
                  <a:lnTo>
                    <a:pt x="2737" y="1946"/>
                  </a:lnTo>
                  <a:lnTo>
                    <a:pt x="2714" y="1937"/>
                  </a:lnTo>
                  <a:lnTo>
                    <a:pt x="2714" y="1937"/>
                  </a:lnTo>
                  <a:lnTo>
                    <a:pt x="2710" y="1925"/>
                  </a:lnTo>
                  <a:lnTo>
                    <a:pt x="2707" y="1909"/>
                  </a:lnTo>
                  <a:lnTo>
                    <a:pt x="2707" y="1909"/>
                  </a:lnTo>
                  <a:lnTo>
                    <a:pt x="2707" y="1907"/>
                  </a:lnTo>
                  <a:lnTo>
                    <a:pt x="2708" y="1907"/>
                  </a:lnTo>
                  <a:lnTo>
                    <a:pt x="2714" y="1907"/>
                  </a:lnTo>
                  <a:lnTo>
                    <a:pt x="2721" y="1909"/>
                  </a:lnTo>
                  <a:lnTo>
                    <a:pt x="2721" y="1909"/>
                  </a:lnTo>
                  <a:lnTo>
                    <a:pt x="2732" y="1898"/>
                  </a:lnTo>
                  <a:lnTo>
                    <a:pt x="2739" y="1889"/>
                  </a:lnTo>
                  <a:lnTo>
                    <a:pt x="2741" y="1884"/>
                  </a:lnTo>
                  <a:lnTo>
                    <a:pt x="2742" y="1878"/>
                  </a:lnTo>
                  <a:lnTo>
                    <a:pt x="2742" y="1878"/>
                  </a:lnTo>
                  <a:lnTo>
                    <a:pt x="2744" y="1877"/>
                  </a:lnTo>
                  <a:lnTo>
                    <a:pt x="2746" y="1875"/>
                  </a:lnTo>
                  <a:lnTo>
                    <a:pt x="2751" y="1875"/>
                  </a:lnTo>
                  <a:lnTo>
                    <a:pt x="2760" y="1873"/>
                  </a:lnTo>
                  <a:lnTo>
                    <a:pt x="2769" y="1875"/>
                  </a:lnTo>
                  <a:lnTo>
                    <a:pt x="2787" y="1877"/>
                  </a:lnTo>
                  <a:lnTo>
                    <a:pt x="2794" y="1878"/>
                  </a:lnTo>
                  <a:lnTo>
                    <a:pt x="2794" y="1945"/>
                  </a:lnTo>
                  <a:lnTo>
                    <a:pt x="2794" y="1945"/>
                  </a:lnTo>
                  <a:lnTo>
                    <a:pt x="2794" y="1948"/>
                  </a:lnTo>
                  <a:lnTo>
                    <a:pt x="2796" y="1946"/>
                  </a:lnTo>
                  <a:lnTo>
                    <a:pt x="2803" y="1939"/>
                  </a:lnTo>
                  <a:lnTo>
                    <a:pt x="2823" y="1909"/>
                  </a:lnTo>
                  <a:lnTo>
                    <a:pt x="2853" y="1857"/>
                  </a:lnTo>
                  <a:lnTo>
                    <a:pt x="2853" y="1857"/>
                  </a:lnTo>
                  <a:lnTo>
                    <a:pt x="2859" y="1850"/>
                  </a:lnTo>
                  <a:lnTo>
                    <a:pt x="2875" y="1835"/>
                  </a:lnTo>
                  <a:lnTo>
                    <a:pt x="2875" y="1835"/>
                  </a:lnTo>
                  <a:lnTo>
                    <a:pt x="2879" y="1830"/>
                  </a:lnTo>
                  <a:lnTo>
                    <a:pt x="2882" y="1823"/>
                  </a:lnTo>
                  <a:lnTo>
                    <a:pt x="2886" y="1808"/>
                  </a:lnTo>
                  <a:lnTo>
                    <a:pt x="2886" y="1792"/>
                  </a:lnTo>
                  <a:lnTo>
                    <a:pt x="2887" y="1785"/>
                  </a:lnTo>
                  <a:lnTo>
                    <a:pt x="2889" y="1776"/>
                  </a:lnTo>
                  <a:lnTo>
                    <a:pt x="2889" y="1776"/>
                  </a:lnTo>
                  <a:lnTo>
                    <a:pt x="2900" y="1742"/>
                  </a:lnTo>
                  <a:lnTo>
                    <a:pt x="2904" y="1724"/>
                  </a:lnTo>
                  <a:lnTo>
                    <a:pt x="2904" y="1724"/>
                  </a:lnTo>
                  <a:lnTo>
                    <a:pt x="2913" y="1719"/>
                  </a:lnTo>
                  <a:lnTo>
                    <a:pt x="2932" y="1701"/>
                  </a:lnTo>
                  <a:lnTo>
                    <a:pt x="2943" y="1690"/>
                  </a:lnTo>
                  <a:lnTo>
                    <a:pt x="2954" y="1678"/>
                  </a:lnTo>
                  <a:lnTo>
                    <a:pt x="2963" y="1665"/>
                  </a:lnTo>
                  <a:lnTo>
                    <a:pt x="2970" y="1651"/>
                  </a:lnTo>
                  <a:lnTo>
                    <a:pt x="2970" y="1651"/>
                  </a:lnTo>
                  <a:lnTo>
                    <a:pt x="2979" y="1624"/>
                  </a:lnTo>
                  <a:lnTo>
                    <a:pt x="2986" y="1599"/>
                  </a:lnTo>
                  <a:lnTo>
                    <a:pt x="2991" y="1570"/>
                  </a:lnTo>
                  <a:lnTo>
                    <a:pt x="2991" y="1570"/>
                  </a:lnTo>
                  <a:lnTo>
                    <a:pt x="2997" y="1567"/>
                  </a:lnTo>
                  <a:lnTo>
                    <a:pt x="3004" y="1561"/>
                  </a:lnTo>
                  <a:lnTo>
                    <a:pt x="3036" y="1542"/>
                  </a:lnTo>
                  <a:lnTo>
                    <a:pt x="3036" y="1542"/>
                  </a:lnTo>
                  <a:lnTo>
                    <a:pt x="3042" y="1536"/>
                  </a:lnTo>
                  <a:lnTo>
                    <a:pt x="3045" y="1533"/>
                  </a:lnTo>
                  <a:lnTo>
                    <a:pt x="3047" y="1529"/>
                  </a:lnTo>
                  <a:lnTo>
                    <a:pt x="3049" y="1524"/>
                  </a:lnTo>
                  <a:lnTo>
                    <a:pt x="3049" y="1513"/>
                  </a:lnTo>
                  <a:lnTo>
                    <a:pt x="3045" y="1500"/>
                  </a:lnTo>
                  <a:lnTo>
                    <a:pt x="3034" y="1468"/>
                  </a:lnTo>
                  <a:lnTo>
                    <a:pt x="3027" y="1450"/>
                  </a:lnTo>
                  <a:lnTo>
                    <a:pt x="3022" y="1431"/>
                  </a:lnTo>
                  <a:lnTo>
                    <a:pt x="3022" y="1431"/>
                  </a:lnTo>
                  <a:lnTo>
                    <a:pt x="3016" y="1420"/>
                  </a:lnTo>
                  <a:lnTo>
                    <a:pt x="3009" y="1409"/>
                  </a:lnTo>
                  <a:lnTo>
                    <a:pt x="3000" y="1398"/>
                  </a:lnTo>
                  <a:lnTo>
                    <a:pt x="2988" y="1386"/>
                  </a:lnTo>
                  <a:lnTo>
                    <a:pt x="2957" y="1363"/>
                  </a:lnTo>
                  <a:lnTo>
                    <a:pt x="2922" y="1339"/>
                  </a:lnTo>
                  <a:lnTo>
                    <a:pt x="2844" y="1289"/>
                  </a:lnTo>
                  <a:lnTo>
                    <a:pt x="2810" y="1264"/>
                  </a:lnTo>
                  <a:lnTo>
                    <a:pt x="2794" y="1252"/>
                  </a:lnTo>
                  <a:lnTo>
                    <a:pt x="2780" y="1239"/>
                  </a:lnTo>
                  <a:lnTo>
                    <a:pt x="2780" y="1239"/>
                  </a:lnTo>
                  <a:lnTo>
                    <a:pt x="2724" y="1185"/>
                  </a:lnTo>
                  <a:lnTo>
                    <a:pt x="2673" y="1130"/>
                  </a:lnTo>
                  <a:lnTo>
                    <a:pt x="2619" y="1071"/>
                  </a:lnTo>
                  <a:lnTo>
                    <a:pt x="2619" y="1071"/>
                  </a:lnTo>
                  <a:lnTo>
                    <a:pt x="2622" y="1053"/>
                  </a:lnTo>
                  <a:lnTo>
                    <a:pt x="2626" y="1031"/>
                  </a:lnTo>
                  <a:lnTo>
                    <a:pt x="2630" y="1006"/>
                  </a:lnTo>
                  <a:lnTo>
                    <a:pt x="2633" y="974"/>
                  </a:lnTo>
                  <a:lnTo>
                    <a:pt x="2633" y="942"/>
                  </a:lnTo>
                  <a:lnTo>
                    <a:pt x="2631" y="906"/>
                  </a:lnTo>
                  <a:lnTo>
                    <a:pt x="2630" y="890"/>
                  </a:lnTo>
                  <a:lnTo>
                    <a:pt x="2626" y="872"/>
                  </a:lnTo>
                  <a:lnTo>
                    <a:pt x="2626" y="872"/>
                  </a:lnTo>
                  <a:lnTo>
                    <a:pt x="2621" y="856"/>
                  </a:lnTo>
                  <a:lnTo>
                    <a:pt x="2612" y="838"/>
                  </a:lnTo>
                  <a:lnTo>
                    <a:pt x="2603" y="822"/>
                  </a:lnTo>
                  <a:lnTo>
                    <a:pt x="2592" y="806"/>
                  </a:lnTo>
                  <a:lnTo>
                    <a:pt x="2579" y="790"/>
                  </a:lnTo>
                  <a:lnTo>
                    <a:pt x="2567" y="773"/>
                  </a:lnTo>
                  <a:lnTo>
                    <a:pt x="2540" y="747"/>
                  </a:lnTo>
                  <a:lnTo>
                    <a:pt x="2515" y="723"/>
                  </a:lnTo>
                  <a:lnTo>
                    <a:pt x="2492" y="705"/>
                  </a:lnTo>
                  <a:lnTo>
                    <a:pt x="2472" y="689"/>
                  </a:lnTo>
                  <a:lnTo>
                    <a:pt x="2472" y="689"/>
                  </a:lnTo>
                  <a:lnTo>
                    <a:pt x="2481" y="659"/>
                  </a:lnTo>
                  <a:lnTo>
                    <a:pt x="2488" y="628"/>
                  </a:lnTo>
                  <a:lnTo>
                    <a:pt x="2495" y="589"/>
                  </a:lnTo>
                  <a:lnTo>
                    <a:pt x="2497" y="569"/>
                  </a:lnTo>
                  <a:lnTo>
                    <a:pt x="2499" y="548"/>
                  </a:lnTo>
                  <a:lnTo>
                    <a:pt x="2499" y="526"/>
                  </a:lnTo>
                  <a:lnTo>
                    <a:pt x="2497" y="505"/>
                  </a:lnTo>
                  <a:lnTo>
                    <a:pt x="2493" y="485"/>
                  </a:lnTo>
                  <a:lnTo>
                    <a:pt x="2490" y="465"/>
                  </a:lnTo>
                  <a:lnTo>
                    <a:pt x="2481" y="447"/>
                  </a:lnTo>
                  <a:lnTo>
                    <a:pt x="2472" y="431"/>
                  </a:lnTo>
                  <a:lnTo>
                    <a:pt x="2472" y="431"/>
                  </a:lnTo>
                  <a:lnTo>
                    <a:pt x="2465" y="424"/>
                  </a:lnTo>
                  <a:lnTo>
                    <a:pt x="2459" y="419"/>
                  </a:lnTo>
                  <a:lnTo>
                    <a:pt x="2452" y="413"/>
                  </a:lnTo>
                  <a:lnTo>
                    <a:pt x="2445" y="410"/>
                  </a:lnTo>
                  <a:lnTo>
                    <a:pt x="2429" y="406"/>
                  </a:lnTo>
                  <a:lnTo>
                    <a:pt x="2411" y="404"/>
                  </a:lnTo>
                  <a:lnTo>
                    <a:pt x="2393" y="406"/>
                  </a:lnTo>
                  <a:lnTo>
                    <a:pt x="2375" y="412"/>
                  </a:lnTo>
                  <a:lnTo>
                    <a:pt x="2357" y="417"/>
                  </a:lnTo>
                  <a:lnTo>
                    <a:pt x="2339" y="424"/>
                  </a:lnTo>
                  <a:lnTo>
                    <a:pt x="2305" y="440"/>
                  </a:lnTo>
                  <a:lnTo>
                    <a:pt x="2277" y="458"/>
                  </a:lnTo>
                  <a:lnTo>
                    <a:pt x="2252" y="476"/>
                  </a:lnTo>
                  <a:lnTo>
                    <a:pt x="2252" y="476"/>
                  </a:lnTo>
                  <a:lnTo>
                    <a:pt x="2218" y="467"/>
                  </a:lnTo>
                  <a:lnTo>
                    <a:pt x="2133" y="447"/>
                  </a:lnTo>
                  <a:lnTo>
                    <a:pt x="2081" y="433"/>
                  </a:lnTo>
                  <a:lnTo>
                    <a:pt x="2029" y="417"/>
                  </a:lnTo>
                  <a:lnTo>
                    <a:pt x="1979" y="399"/>
                  </a:lnTo>
                  <a:lnTo>
                    <a:pt x="1958" y="390"/>
                  </a:lnTo>
                  <a:lnTo>
                    <a:pt x="1936" y="379"/>
                  </a:lnTo>
                  <a:lnTo>
                    <a:pt x="1936" y="379"/>
                  </a:lnTo>
                  <a:lnTo>
                    <a:pt x="1915" y="370"/>
                  </a:lnTo>
                  <a:lnTo>
                    <a:pt x="1893" y="363"/>
                  </a:lnTo>
                  <a:lnTo>
                    <a:pt x="1868" y="358"/>
                  </a:lnTo>
                  <a:lnTo>
                    <a:pt x="1841" y="353"/>
                  </a:lnTo>
                  <a:lnTo>
                    <a:pt x="1814" y="349"/>
                  </a:lnTo>
                  <a:lnTo>
                    <a:pt x="1788" y="347"/>
                  </a:lnTo>
                  <a:lnTo>
                    <a:pt x="1730" y="344"/>
                  </a:lnTo>
                  <a:lnTo>
                    <a:pt x="1673" y="344"/>
                  </a:lnTo>
                  <a:lnTo>
                    <a:pt x="1621" y="344"/>
                  </a:lnTo>
                  <a:lnTo>
                    <a:pt x="1573" y="345"/>
                  </a:lnTo>
                  <a:lnTo>
                    <a:pt x="1533" y="344"/>
                  </a:lnTo>
                  <a:lnTo>
                    <a:pt x="1533" y="344"/>
                  </a:lnTo>
                  <a:lnTo>
                    <a:pt x="1526" y="342"/>
                  </a:lnTo>
                  <a:lnTo>
                    <a:pt x="1517" y="340"/>
                  </a:lnTo>
                  <a:lnTo>
                    <a:pt x="1499" y="331"/>
                  </a:lnTo>
                  <a:lnTo>
                    <a:pt x="1480" y="317"/>
                  </a:lnTo>
                  <a:lnTo>
                    <a:pt x="1456" y="301"/>
                  </a:lnTo>
                  <a:lnTo>
                    <a:pt x="1433" y="281"/>
                  </a:lnTo>
                  <a:lnTo>
                    <a:pt x="1408" y="258"/>
                  </a:lnTo>
                  <a:lnTo>
                    <a:pt x="1356" y="206"/>
                  </a:lnTo>
                  <a:lnTo>
                    <a:pt x="1304" y="148"/>
                  </a:lnTo>
                  <a:lnTo>
                    <a:pt x="1254" y="93"/>
                  </a:lnTo>
                  <a:lnTo>
                    <a:pt x="1175" y="0"/>
                  </a:lnTo>
                  <a:lnTo>
                    <a:pt x="0" y="1995"/>
                  </a:lnTo>
                  <a:close/>
                  <a:moveTo>
                    <a:pt x="1121" y="872"/>
                  </a:moveTo>
                  <a:lnTo>
                    <a:pt x="1121" y="872"/>
                  </a:lnTo>
                  <a:lnTo>
                    <a:pt x="1110" y="872"/>
                  </a:lnTo>
                  <a:lnTo>
                    <a:pt x="1082" y="870"/>
                  </a:lnTo>
                  <a:lnTo>
                    <a:pt x="1060" y="872"/>
                  </a:lnTo>
                  <a:lnTo>
                    <a:pt x="1037" y="874"/>
                  </a:lnTo>
                  <a:lnTo>
                    <a:pt x="1012" y="875"/>
                  </a:lnTo>
                  <a:lnTo>
                    <a:pt x="987" y="881"/>
                  </a:lnTo>
                  <a:lnTo>
                    <a:pt x="958" y="888"/>
                  </a:lnTo>
                  <a:lnTo>
                    <a:pt x="931" y="899"/>
                  </a:lnTo>
                  <a:lnTo>
                    <a:pt x="904" y="911"/>
                  </a:lnTo>
                  <a:lnTo>
                    <a:pt x="878" y="927"/>
                  </a:lnTo>
                  <a:lnTo>
                    <a:pt x="867" y="938"/>
                  </a:lnTo>
                  <a:lnTo>
                    <a:pt x="854" y="949"/>
                  </a:lnTo>
                  <a:lnTo>
                    <a:pt x="844" y="960"/>
                  </a:lnTo>
                  <a:lnTo>
                    <a:pt x="833" y="972"/>
                  </a:lnTo>
                  <a:lnTo>
                    <a:pt x="824" y="987"/>
                  </a:lnTo>
                  <a:lnTo>
                    <a:pt x="815" y="1001"/>
                  </a:lnTo>
                  <a:lnTo>
                    <a:pt x="806" y="1017"/>
                  </a:lnTo>
                  <a:lnTo>
                    <a:pt x="799" y="1033"/>
                  </a:lnTo>
                  <a:lnTo>
                    <a:pt x="799" y="1033"/>
                  </a:lnTo>
                  <a:lnTo>
                    <a:pt x="793" y="1051"/>
                  </a:lnTo>
                  <a:lnTo>
                    <a:pt x="790" y="1069"/>
                  </a:lnTo>
                  <a:lnTo>
                    <a:pt x="786" y="1087"/>
                  </a:lnTo>
                  <a:lnTo>
                    <a:pt x="784" y="1105"/>
                  </a:lnTo>
                  <a:lnTo>
                    <a:pt x="784" y="1139"/>
                  </a:lnTo>
                  <a:lnTo>
                    <a:pt x="788" y="1171"/>
                  </a:lnTo>
                  <a:lnTo>
                    <a:pt x="795" y="1201"/>
                  </a:lnTo>
                  <a:lnTo>
                    <a:pt x="804" y="1232"/>
                  </a:lnTo>
                  <a:lnTo>
                    <a:pt x="817" y="1261"/>
                  </a:lnTo>
                  <a:lnTo>
                    <a:pt x="829" y="1286"/>
                  </a:lnTo>
                  <a:lnTo>
                    <a:pt x="844" y="1309"/>
                  </a:lnTo>
                  <a:lnTo>
                    <a:pt x="856" y="1330"/>
                  </a:lnTo>
                  <a:lnTo>
                    <a:pt x="883" y="1364"/>
                  </a:lnTo>
                  <a:lnTo>
                    <a:pt x="903" y="1386"/>
                  </a:lnTo>
                  <a:lnTo>
                    <a:pt x="910" y="1395"/>
                  </a:lnTo>
                  <a:lnTo>
                    <a:pt x="910" y="1395"/>
                  </a:lnTo>
                  <a:lnTo>
                    <a:pt x="899" y="1388"/>
                  </a:lnTo>
                  <a:lnTo>
                    <a:pt x="876" y="1370"/>
                  </a:lnTo>
                  <a:lnTo>
                    <a:pt x="860" y="1355"/>
                  </a:lnTo>
                  <a:lnTo>
                    <a:pt x="842" y="1339"/>
                  </a:lnTo>
                  <a:lnTo>
                    <a:pt x="824" y="1320"/>
                  </a:lnTo>
                  <a:lnTo>
                    <a:pt x="806" y="1296"/>
                  </a:lnTo>
                  <a:lnTo>
                    <a:pt x="790" y="1273"/>
                  </a:lnTo>
                  <a:lnTo>
                    <a:pt x="776" y="1244"/>
                  </a:lnTo>
                  <a:lnTo>
                    <a:pt x="763" y="1214"/>
                  </a:lnTo>
                  <a:lnTo>
                    <a:pt x="759" y="1198"/>
                  </a:lnTo>
                  <a:lnTo>
                    <a:pt x="754" y="1182"/>
                  </a:lnTo>
                  <a:lnTo>
                    <a:pt x="752" y="1164"/>
                  </a:lnTo>
                  <a:lnTo>
                    <a:pt x="750" y="1146"/>
                  </a:lnTo>
                  <a:lnTo>
                    <a:pt x="750" y="1128"/>
                  </a:lnTo>
                  <a:lnTo>
                    <a:pt x="750" y="1108"/>
                  </a:lnTo>
                  <a:lnTo>
                    <a:pt x="754" y="1089"/>
                  </a:lnTo>
                  <a:lnTo>
                    <a:pt x="758" y="1069"/>
                  </a:lnTo>
                  <a:lnTo>
                    <a:pt x="763" y="1047"/>
                  </a:lnTo>
                  <a:lnTo>
                    <a:pt x="770" y="1026"/>
                  </a:lnTo>
                  <a:lnTo>
                    <a:pt x="770" y="1026"/>
                  </a:lnTo>
                  <a:lnTo>
                    <a:pt x="779" y="1006"/>
                  </a:lnTo>
                  <a:lnTo>
                    <a:pt x="788" y="987"/>
                  </a:lnTo>
                  <a:lnTo>
                    <a:pt x="799" y="969"/>
                  </a:lnTo>
                  <a:lnTo>
                    <a:pt x="811" y="954"/>
                  </a:lnTo>
                  <a:lnTo>
                    <a:pt x="822" y="940"/>
                  </a:lnTo>
                  <a:lnTo>
                    <a:pt x="835" y="926"/>
                  </a:lnTo>
                  <a:lnTo>
                    <a:pt x="849" y="915"/>
                  </a:lnTo>
                  <a:lnTo>
                    <a:pt x="862" y="904"/>
                  </a:lnTo>
                  <a:lnTo>
                    <a:pt x="876" y="895"/>
                  </a:lnTo>
                  <a:lnTo>
                    <a:pt x="890" y="888"/>
                  </a:lnTo>
                  <a:lnTo>
                    <a:pt x="921" y="875"/>
                  </a:lnTo>
                  <a:lnTo>
                    <a:pt x="949" y="868"/>
                  </a:lnTo>
                  <a:lnTo>
                    <a:pt x="980" y="863"/>
                  </a:lnTo>
                  <a:lnTo>
                    <a:pt x="1007" y="861"/>
                  </a:lnTo>
                  <a:lnTo>
                    <a:pt x="1033" y="859"/>
                  </a:lnTo>
                  <a:lnTo>
                    <a:pt x="1059" y="861"/>
                  </a:lnTo>
                  <a:lnTo>
                    <a:pt x="1080" y="863"/>
                  </a:lnTo>
                  <a:lnTo>
                    <a:pt x="1110" y="870"/>
                  </a:lnTo>
                  <a:lnTo>
                    <a:pt x="1121" y="872"/>
                  </a:lnTo>
                  <a:lnTo>
                    <a:pt x="1121" y="872"/>
                  </a:lnTo>
                  <a:close/>
                  <a:moveTo>
                    <a:pt x="1121" y="1012"/>
                  </a:moveTo>
                  <a:lnTo>
                    <a:pt x="1121" y="1012"/>
                  </a:lnTo>
                  <a:lnTo>
                    <a:pt x="1121" y="1017"/>
                  </a:lnTo>
                  <a:lnTo>
                    <a:pt x="1118" y="1022"/>
                  </a:lnTo>
                  <a:lnTo>
                    <a:pt x="1109" y="1035"/>
                  </a:lnTo>
                  <a:lnTo>
                    <a:pt x="1096" y="1051"/>
                  </a:lnTo>
                  <a:lnTo>
                    <a:pt x="1080" y="1067"/>
                  </a:lnTo>
                  <a:lnTo>
                    <a:pt x="1044" y="1105"/>
                  </a:lnTo>
                  <a:lnTo>
                    <a:pt x="1028" y="1124"/>
                  </a:lnTo>
                  <a:lnTo>
                    <a:pt x="1012" y="1144"/>
                  </a:lnTo>
                  <a:lnTo>
                    <a:pt x="1012" y="1144"/>
                  </a:lnTo>
                  <a:lnTo>
                    <a:pt x="999" y="1166"/>
                  </a:lnTo>
                  <a:lnTo>
                    <a:pt x="989" y="1189"/>
                  </a:lnTo>
                  <a:lnTo>
                    <a:pt x="973" y="1234"/>
                  </a:lnTo>
                  <a:lnTo>
                    <a:pt x="965" y="1253"/>
                  </a:lnTo>
                  <a:lnTo>
                    <a:pt x="958" y="1266"/>
                  </a:lnTo>
                  <a:lnTo>
                    <a:pt x="953" y="1269"/>
                  </a:lnTo>
                  <a:lnTo>
                    <a:pt x="949" y="1273"/>
                  </a:lnTo>
                  <a:lnTo>
                    <a:pt x="944" y="1271"/>
                  </a:lnTo>
                  <a:lnTo>
                    <a:pt x="939" y="1269"/>
                  </a:lnTo>
                  <a:lnTo>
                    <a:pt x="939" y="1269"/>
                  </a:lnTo>
                  <a:lnTo>
                    <a:pt x="933" y="1264"/>
                  </a:lnTo>
                  <a:lnTo>
                    <a:pt x="928" y="1257"/>
                  </a:lnTo>
                  <a:lnTo>
                    <a:pt x="922" y="1246"/>
                  </a:lnTo>
                  <a:lnTo>
                    <a:pt x="919" y="1235"/>
                  </a:lnTo>
                  <a:lnTo>
                    <a:pt x="910" y="1209"/>
                  </a:lnTo>
                  <a:lnTo>
                    <a:pt x="906" y="1178"/>
                  </a:lnTo>
                  <a:lnTo>
                    <a:pt x="904" y="1162"/>
                  </a:lnTo>
                  <a:lnTo>
                    <a:pt x="904" y="1144"/>
                  </a:lnTo>
                  <a:lnTo>
                    <a:pt x="906" y="1128"/>
                  </a:lnTo>
                  <a:lnTo>
                    <a:pt x="910" y="1110"/>
                  </a:lnTo>
                  <a:lnTo>
                    <a:pt x="915" y="1094"/>
                  </a:lnTo>
                  <a:lnTo>
                    <a:pt x="921" y="1078"/>
                  </a:lnTo>
                  <a:lnTo>
                    <a:pt x="930" y="1064"/>
                  </a:lnTo>
                  <a:lnTo>
                    <a:pt x="939" y="1049"/>
                  </a:lnTo>
                  <a:lnTo>
                    <a:pt x="939" y="1049"/>
                  </a:lnTo>
                  <a:lnTo>
                    <a:pt x="951" y="1037"/>
                  </a:lnTo>
                  <a:lnTo>
                    <a:pt x="964" y="1024"/>
                  </a:lnTo>
                  <a:lnTo>
                    <a:pt x="978" y="1015"/>
                  </a:lnTo>
                  <a:lnTo>
                    <a:pt x="992" y="1008"/>
                  </a:lnTo>
                  <a:lnTo>
                    <a:pt x="1008" y="1003"/>
                  </a:lnTo>
                  <a:lnTo>
                    <a:pt x="1023" y="999"/>
                  </a:lnTo>
                  <a:lnTo>
                    <a:pt x="1039" y="995"/>
                  </a:lnTo>
                  <a:lnTo>
                    <a:pt x="1053" y="994"/>
                  </a:lnTo>
                  <a:lnTo>
                    <a:pt x="1080" y="994"/>
                  </a:lnTo>
                  <a:lnTo>
                    <a:pt x="1103" y="997"/>
                  </a:lnTo>
                  <a:lnTo>
                    <a:pt x="1110" y="1001"/>
                  </a:lnTo>
                  <a:lnTo>
                    <a:pt x="1118" y="1004"/>
                  </a:lnTo>
                  <a:lnTo>
                    <a:pt x="1121" y="1008"/>
                  </a:lnTo>
                  <a:lnTo>
                    <a:pt x="1121" y="1012"/>
                  </a:lnTo>
                  <a:lnTo>
                    <a:pt x="1121" y="1012"/>
                  </a:lnTo>
                  <a:close/>
                  <a:moveTo>
                    <a:pt x="2098" y="1085"/>
                  </a:moveTo>
                  <a:lnTo>
                    <a:pt x="2098" y="1085"/>
                  </a:lnTo>
                  <a:lnTo>
                    <a:pt x="2105" y="1123"/>
                  </a:lnTo>
                  <a:lnTo>
                    <a:pt x="2108" y="1144"/>
                  </a:lnTo>
                  <a:lnTo>
                    <a:pt x="2112" y="1164"/>
                  </a:lnTo>
                  <a:lnTo>
                    <a:pt x="2112" y="1183"/>
                  </a:lnTo>
                  <a:lnTo>
                    <a:pt x="2108" y="1200"/>
                  </a:lnTo>
                  <a:lnTo>
                    <a:pt x="2106" y="1205"/>
                  </a:lnTo>
                  <a:lnTo>
                    <a:pt x="2101" y="1210"/>
                  </a:lnTo>
                  <a:lnTo>
                    <a:pt x="2098" y="1216"/>
                  </a:lnTo>
                  <a:lnTo>
                    <a:pt x="2090" y="1218"/>
                  </a:lnTo>
                  <a:lnTo>
                    <a:pt x="2090" y="1218"/>
                  </a:lnTo>
                  <a:lnTo>
                    <a:pt x="2069" y="1221"/>
                  </a:lnTo>
                  <a:lnTo>
                    <a:pt x="2033" y="1221"/>
                  </a:lnTo>
                  <a:lnTo>
                    <a:pt x="1992" y="1219"/>
                  </a:lnTo>
                  <a:lnTo>
                    <a:pt x="1947" y="1218"/>
                  </a:lnTo>
                  <a:lnTo>
                    <a:pt x="1904" y="1212"/>
                  </a:lnTo>
                  <a:lnTo>
                    <a:pt x="1868" y="1207"/>
                  </a:lnTo>
                  <a:lnTo>
                    <a:pt x="1854" y="1203"/>
                  </a:lnTo>
                  <a:lnTo>
                    <a:pt x="1843" y="1198"/>
                  </a:lnTo>
                  <a:lnTo>
                    <a:pt x="1836" y="1194"/>
                  </a:lnTo>
                  <a:lnTo>
                    <a:pt x="1834" y="1191"/>
                  </a:lnTo>
                  <a:lnTo>
                    <a:pt x="1834" y="1189"/>
                  </a:lnTo>
                  <a:lnTo>
                    <a:pt x="1834" y="1189"/>
                  </a:lnTo>
                  <a:lnTo>
                    <a:pt x="1834" y="1185"/>
                  </a:lnTo>
                  <a:lnTo>
                    <a:pt x="1836" y="1182"/>
                  </a:lnTo>
                  <a:lnTo>
                    <a:pt x="1845" y="1173"/>
                  </a:lnTo>
                  <a:lnTo>
                    <a:pt x="1857" y="1164"/>
                  </a:lnTo>
                  <a:lnTo>
                    <a:pt x="1874" y="1153"/>
                  </a:lnTo>
                  <a:lnTo>
                    <a:pt x="1915" y="1132"/>
                  </a:lnTo>
                  <a:lnTo>
                    <a:pt x="1963" y="1110"/>
                  </a:lnTo>
                  <a:lnTo>
                    <a:pt x="2012" y="1092"/>
                  </a:lnTo>
                  <a:lnTo>
                    <a:pt x="2033" y="1085"/>
                  </a:lnTo>
                  <a:lnTo>
                    <a:pt x="2053" y="1080"/>
                  </a:lnTo>
                  <a:lnTo>
                    <a:pt x="2071" y="1076"/>
                  </a:lnTo>
                  <a:lnTo>
                    <a:pt x="2083" y="1076"/>
                  </a:lnTo>
                  <a:lnTo>
                    <a:pt x="2089" y="1078"/>
                  </a:lnTo>
                  <a:lnTo>
                    <a:pt x="2094" y="1080"/>
                  </a:lnTo>
                  <a:lnTo>
                    <a:pt x="2096" y="1081"/>
                  </a:lnTo>
                  <a:lnTo>
                    <a:pt x="2098" y="1085"/>
                  </a:lnTo>
                  <a:lnTo>
                    <a:pt x="2098" y="1085"/>
                  </a:lnTo>
                  <a:close/>
                  <a:moveTo>
                    <a:pt x="2787" y="1585"/>
                  </a:moveTo>
                  <a:lnTo>
                    <a:pt x="2787" y="1585"/>
                  </a:lnTo>
                  <a:lnTo>
                    <a:pt x="2807" y="1572"/>
                  </a:lnTo>
                  <a:lnTo>
                    <a:pt x="2830" y="1556"/>
                  </a:lnTo>
                  <a:lnTo>
                    <a:pt x="2841" y="1552"/>
                  </a:lnTo>
                  <a:lnTo>
                    <a:pt x="2850" y="1551"/>
                  </a:lnTo>
                  <a:lnTo>
                    <a:pt x="2853" y="1551"/>
                  </a:lnTo>
                  <a:lnTo>
                    <a:pt x="2857" y="1554"/>
                  </a:lnTo>
                  <a:lnTo>
                    <a:pt x="2859" y="1558"/>
                  </a:lnTo>
                  <a:lnTo>
                    <a:pt x="2861" y="1563"/>
                  </a:lnTo>
                  <a:lnTo>
                    <a:pt x="2861" y="1563"/>
                  </a:lnTo>
                  <a:lnTo>
                    <a:pt x="2861" y="1577"/>
                  </a:lnTo>
                  <a:lnTo>
                    <a:pt x="2859" y="1592"/>
                  </a:lnTo>
                  <a:lnTo>
                    <a:pt x="2855" y="1606"/>
                  </a:lnTo>
                  <a:lnTo>
                    <a:pt x="2850" y="1619"/>
                  </a:lnTo>
                  <a:lnTo>
                    <a:pt x="2843" y="1629"/>
                  </a:lnTo>
                  <a:lnTo>
                    <a:pt x="2834" y="1637"/>
                  </a:lnTo>
                  <a:lnTo>
                    <a:pt x="2830" y="1638"/>
                  </a:lnTo>
                  <a:lnTo>
                    <a:pt x="2825" y="1638"/>
                  </a:lnTo>
                  <a:lnTo>
                    <a:pt x="2821" y="1638"/>
                  </a:lnTo>
                  <a:lnTo>
                    <a:pt x="2816" y="1637"/>
                  </a:lnTo>
                  <a:lnTo>
                    <a:pt x="2816" y="1637"/>
                  </a:lnTo>
                  <a:lnTo>
                    <a:pt x="2798" y="1624"/>
                  </a:lnTo>
                  <a:lnTo>
                    <a:pt x="2791" y="1617"/>
                  </a:lnTo>
                  <a:lnTo>
                    <a:pt x="2784" y="1610"/>
                  </a:lnTo>
                  <a:lnTo>
                    <a:pt x="2780" y="1603"/>
                  </a:lnTo>
                  <a:lnTo>
                    <a:pt x="2778" y="1595"/>
                  </a:lnTo>
                  <a:lnTo>
                    <a:pt x="2780" y="1590"/>
                  </a:lnTo>
                  <a:lnTo>
                    <a:pt x="2787" y="1585"/>
                  </a:lnTo>
                  <a:lnTo>
                    <a:pt x="2787" y="1585"/>
                  </a:lnTo>
                  <a:close/>
                  <a:moveTo>
                    <a:pt x="2780" y="1409"/>
                  </a:moveTo>
                  <a:lnTo>
                    <a:pt x="2780" y="1409"/>
                  </a:lnTo>
                  <a:lnTo>
                    <a:pt x="2800" y="1404"/>
                  </a:lnTo>
                  <a:lnTo>
                    <a:pt x="2837" y="1395"/>
                  </a:lnTo>
                  <a:lnTo>
                    <a:pt x="2837" y="1395"/>
                  </a:lnTo>
                  <a:lnTo>
                    <a:pt x="2879" y="1382"/>
                  </a:lnTo>
                  <a:lnTo>
                    <a:pt x="2898" y="1379"/>
                  </a:lnTo>
                  <a:lnTo>
                    <a:pt x="2905" y="1379"/>
                  </a:lnTo>
                  <a:lnTo>
                    <a:pt x="2911" y="1379"/>
                  </a:lnTo>
                  <a:lnTo>
                    <a:pt x="2911" y="1379"/>
                  </a:lnTo>
                  <a:lnTo>
                    <a:pt x="2913" y="1380"/>
                  </a:lnTo>
                  <a:lnTo>
                    <a:pt x="2913" y="1382"/>
                  </a:lnTo>
                  <a:lnTo>
                    <a:pt x="2911" y="1386"/>
                  </a:lnTo>
                  <a:lnTo>
                    <a:pt x="2904" y="1391"/>
                  </a:lnTo>
                  <a:lnTo>
                    <a:pt x="2895" y="1397"/>
                  </a:lnTo>
                  <a:lnTo>
                    <a:pt x="2873" y="1406"/>
                  </a:lnTo>
                  <a:lnTo>
                    <a:pt x="2862" y="1407"/>
                  </a:lnTo>
                  <a:lnTo>
                    <a:pt x="2853" y="1409"/>
                  </a:lnTo>
                  <a:lnTo>
                    <a:pt x="2853" y="1409"/>
                  </a:lnTo>
                  <a:lnTo>
                    <a:pt x="2844" y="1409"/>
                  </a:lnTo>
                  <a:lnTo>
                    <a:pt x="2834" y="1413"/>
                  </a:lnTo>
                  <a:lnTo>
                    <a:pt x="2812" y="1420"/>
                  </a:lnTo>
                  <a:lnTo>
                    <a:pt x="2787" y="1431"/>
                  </a:lnTo>
                  <a:lnTo>
                    <a:pt x="2787" y="1431"/>
                  </a:lnTo>
                  <a:lnTo>
                    <a:pt x="2780" y="1441"/>
                  </a:lnTo>
                  <a:lnTo>
                    <a:pt x="2766" y="1468"/>
                  </a:lnTo>
                  <a:lnTo>
                    <a:pt x="2744" y="1500"/>
                  </a:lnTo>
                  <a:lnTo>
                    <a:pt x="2732" y="1515"/>
                  </a:lnTo>
                  <a:lnTo>
                    <a:pt x="2721" y="1526"/>
                  </a:lnTo>
                  <a:lnTo>
                    <a:pt x="2721" y="1526"/>
                  </a:lnTo>
                  <a:lnTo>
                    <a:pt x="2701" y="1547"/>
                  </a:lnTo>
                  <a:lnTo>
                    <a:pt x="2683" y="1565"/>
                  </a:lnTo>
                  <a:lnTo>
                    <a:pt x="2671" y="1579"/>
                  </a:lnTo>
                  <a:lnTo>
                    <a:pt x="2662" y="1585"/>
                  </a:lnTo>
                  <a:lnTo>
                    <a:pt x="2662" y="1585"/>
                  </a:lnTo>
                  <a:lnTo>
                    <a:pt x="2662" y="1586"/>
                  </a:lnTo>
                  <a:lnTo>
                    <a:pt x="2662" y="1588"/>
                  </a:lnTo>
                  <a:lnTo>
                    <a:pt x="2664" y="1597"/>
                  </a:lnTo>
                  <a:lnTo>
                    <a:pt x="2674" y="1622"/>
                  </a:lnTo>
                  <a:lnTo>
                    <a:pt x="2690" y="1654"/>
                  </a:lnTo>
                  <a:lnTo>
                    <a:pt x="2707" y="1681"/>
                  </a:lnTo>
                  <a:lnTo>
                    <a:pt x="2707" y="1681"/>
                  </a:lnTo>
                  <a:lnTo>
                    <a:pt x="2717" y="1692"/>
                  </a:lnTo>
                  <a:lnTo>
                    <a:pt x="2733" y="1706"/>
                  </a:lnTo>
                  <a:lnTo>
                    <a:pt x="2753" y="1721"/>
                  </a:lnTo>
                  <a:lnTo>
                    <a:pt x="2776" y="1735"/>
                  </a:lnTo>
                  <a:lnTo>
                    <a:pt x="2816" y="1758"/>
                  </a:lnTo>
                  <a:lnTo>
                    <a:pt x="2837" y="1769"/>
                  </a:lnTo>
                  <a:lnTo>
                    <a:pt x="2837" y="1769"/>
                  </a:lnTo>
                  <a:lnTo>
                    <a:pt x="2827" y="1767"/>
                  </a:lnTo>
                  <a:lnTo>
                    <a:pt x="2810" y="1764"/>
                  </a:lnTo>
                  <a:lnTo>
                    <a:pt x="2789" y="1758"/>
                  </a:lnTo>
                  <a:lnTo>
                    <a:pt x="2766" y="1749"/>
                  </a:lnTo>
                  <a:lnTo>
                    <a:pt x="2741" y="1739"/>
                  </a:lnTo>
                  <a:lnTo>
                    <a:pt x="2717" y="1726"/>
                  </a:lnTo>
                  <a:lnTo>
                    <a:pt x="2708" y="1719"/>
                  </a:lnTo>
                  <a:lnTo>
                    <a:pt x="2699" y="1710"/>
                  </a:lnTo>
                  <a:lnTo>
                    <a:pt x="2699" y="1710"/>
                  </a:lnTo>
                  <a:lnTo>
                    <a:pt x="2683" y="1692"/>
                  </a:lnTo>
                  <a:lnTo>
                    <a:pt x="2671" y="1676"/>
                  </a:lnTo>
                  <a:lnTo>
                    <a:pt x="2658" y="1658"/>
                  </a:lnTo>
                  <a:lnTo>
                    <a:pt x="2649" y="1642"/>
                  </a:lnTo>
                  <a:lnTo>
                    <a:pt x="2631" y="1611"/>
                  </a:lnTo>
                  <a:lnTo>
                    <a:pt x="2619" y="1585"/>
                  </a:lnTo>
                  <a:lnTo>
                    <a:pt x="2619" y="1585"/>
                  </a:lnTo>
                  <a:lnTo>
                    <a:pt x="2615" y="1579"/>
                  </a:lnTo>
                  <a:lnTo>
                    <a:pt x="2615" y="1574"/>
                  </a:lnTo>
                  <a:lnTo>
                    <a:pt x="2615" y="1570"/>
                  </a:lnTo>
                  <a:lnTo>
                    <a:pt x="2617" y="1567"/>
                  </a:lnTo>
                  <a:lnTo>
                    <a:pt x="2624" y="1560"/>
                  </a:lnTo>
                  <a:lnTo>
                    <a:pt x="2635" y="1552"/>
                  </a:lnTo>
                  <a:lnTo>
                    <a:pt x="2662" y="1540"/>
                  </a:lnTo>
                  <a:lnTo>
                    <a:pt x="2678" y="1531"/>
                  </a:lnTo>
                  <a:lnTo>
                    <a:pt x="2692" y="1518"/>
                  </a:lnTo>
                  <a:lnTo>
                    <a:pt x="2692" y="1518"/>
                  </a:lnTo>
                  <a:lnTo>
                    <a:pt x="2707" y="1504"/>
                  </a:lnTo>
                  <a:lnTo>
                    <a:pt x="2721" y="1488"/>
                  </a:lnTo>
                  <a:lnTo>
                    <a:pt x="2750" y="1450"/>
                  </a:lnTo>
                  <a:lnTo>
                    <a:pt x="2780" y="1409"/>
                  </a:lnTo>
                  <a:lnTo>
                    <a:pt x="2780" y="1409"/>
                  </a:lnTo>
                  <a:close/>
                  <a:moveTo>
                    <a:pt x="2318" y="585"/>
                  </a:moveTo>
                  <a:lnTo>
                    <a:pt x="2318" y="585"/>
                  </a:lnTo>
                  <a:lnTo>
                    <a:pt x="2314" y="584"/>
                  </a:lnTo>
                  <a:lnTo>
                    <a:pt x="2314" y="580"/>
                  </a:lnTo>
                  <a:lnTo>
                    <a:pt x="2316" y="576"/>
                  </a:lnTo>
                  <a:lnTo>
                    <a:pt x="2321" y="573"/>
                  </a:lnTo>
                  <a:lnTo>
                    <a:pt x="2334" y="566"/>
                  </a:lnTo>
                  <a:lnTo>
                    <a:pt x="2352" y="557"/>
                  </a:lnTo>
                  <a:lnTo>
                    <a:pt x="2373" y="548"/>
                  </a:lnTo>
                  <a:lnTo>
                    <a:pt x="2393" y="541"/>
                  </a:lnTo>
                  <a:lnTo>
                    <a:pt x="2413" y="535"/>
                  </a:lnTo>
                  <a:lnTo>
                    <a:pt x="2427" y="533"/>
                  </a:lnTo>
                  <a:lnTo>
                    <a:pt x="2427" y="533"/>
                  </a:lnTo>
                  <a:lnTo>
                    <a:pt x="2432" y="535"/>
                  </a:lnTo>
                  <a:lnTo>
                    <a:pt x="2436" y="539"/>
                  </a:lnTo>
                  <a:lnTo>
                    <a:pt x="2438" y="544"/>
                  </a:lnTo>
                  <a:lnTo>
                    <a:pt x="2438" y="551"/>
                  </a:lnTo>
                  <a:lnTo>
                    <a:pt x="2436" y="571"/>
                  </a:lnTo>
                  <a:lnTo>
                    <a:pt x="2431" y="591"/>
                  </a:lnTo>
                  <a:lnTo>
                    <a:pt x="2422" y="612"/>
                  </a:lnTo>
                  <a:lnTo>
                    <a:pt x="2413" y="630"/>
                  </a:lnTo>
                  <a:lnTo>
                    <a:pt x="2406" y="641"/>
                  </a:lnTo>
                  <a:lnTo>
                    <a:pt x="2402" y="644"/>
                  </a:lnTo>
                  <a:lnTo>
                    <a:pt x="2398" y="644"/>
                  </a:lnTo>
                  <a:lnTo>
                    <a:pt x="2398" y="644"/>
                  </a:lnTo>
                  <a:lnTo>
                    <a:pt x="2391" y="641"/>
                  </a:lnTo>
                  <a:lnTo>
                    <a:pt x="2382" y="634"/>
                  </a:lnTo>
                  <a:lnTo>
                    <a:pt x="2361" y="618"/>
                  </a:lnTo>
                  <a:lnTo>
                    <a:pt x="2338" y="598"/>
                  </a:lnTo>
                  <a:lnTo>
                    <a:pt x="2327" y="591"/>
                  </a:lnTo>
                  <a:lnTo>
                    <a:pt x="2318" y="585"/>
                  </a:lnTo>
                  <a:lnTo>
                    <a:pt x="2318" y="585"/>
                  </a:lnTo>
                  <a:close/>
                  <a:moveTo>
                    <a:pt x="2603" y="1984"/>
                  </a:moveTo>
                  <a:lnTo>
                    <a:pt x="2603" y="1984"/>
                  </a:lnTo>
                  <a:lnTo>
                    <a:pt x="2617" y="1979"/>
                  </a:lnTo>
                  <a:lnTo>
                    <a:pt x="2626" y="1979"/>
                  </a:lnTo>
                  <a:lnTo>
                    <a:pt x="2628" y="1979"/>
                  </a:lnTo>
                  <a:lnTo>
                    <a:pt x="2631" y="1980"/>
                  </a:lnTo>
                  <a:lnTo>
                    <a:pt x="2633" y="1988"/>
                  </a:lnTo>
                  <a:lnTo>
                    <a:pt x="2637" y="2000"/>
                  </a:lnTo>
                  <a:lnTo>
                    <a:pt x="2637" y="2007"/>
                  </a:lnTo>
                  <a:lnTo>
                    <a:pt x="2640" y="2011"/>
                  </a:lnTo>
                  <a:lnTo>
                    <a:pt x="2640" y="2011"/>
                  </a:lnTo>
                  <a:lnTo>
                    <a:pt x="2644" y="2013"/>
                  </a:lnTo>
                  <a:lnTo>
                    <a:pt x="2647" y="2009"/>
                  </a:lnTo>
                  <a:lnTo>
                    <a:pt x="2651" y="2004"/>
                  </a:lnTo>
                  <a:lnTo>
                    <a:pt x="2653" y="1997"/>
                  </a:lnTo>
                  <a:lnTo>
                    <a:pt x="2658" y="1984"/>
                  </a:lnTo>
                  <a:lnTo>
                    <a:pt x="2660" y="1977"/>
                  </a:lnTo>
                  <a:lnTo>
                    <a:pt x="2660" y="1977"/>
                  </a:lnTo>
                  <a:lnTo>
                    <a:pt x="2673" y="1993"/>
                  </a:lnTo>
                  <a:lnTo>
                    <a:pt x="2681" y="2002"/>
                  </a:lnTo>
                  <a:lnTo>
                    <a:pt x="2685" y="2004"/>
                  </a:lnTo>
                  <a:lnTo>
                    <a:pt x="2687" y="2004"/>
                  </a:lnTo>
                  <a:lnTo>
                    <a:pt x="2687" y="2004"/>
                  </a:lnTo>
                  <a:lnTo>
                    <a:pt x="2692" y="1984"/>
                  </a:lnTo>
                  <a:lnTo>
                    <a:pt x="2699" y="1968"/>
                  </a:lnTo>
                  <a:lnTo>
                    <a:pt x="2699" y="1968"/>
                  </a:lnTo>
                  <a:lnTo>
                    <a:pt x="2705" y="1973"/>
                  </a:lnTo>
                  <a:lnTo>
                    <a:pt x="2719" y="1984"/>
                  </a:lnTo>
                  <a:lnTo>
                    <a:pt x="2739" y="1997"/>
                  </a:lnTo>
                  <a:lnTo>
                    <a:pt x="2750" y="2002"/>
                  </a:lnTo>
                  <a:lnTo>
                    <a:pt x="2757" y="2004"/>
                  </a:lnTo>
                  <a:lnTo>
                    <a:pt x="2757" y="2004"/>
                  </a:lnTo>
                  <a:lnTo>
                    <a:pt x="2773" y="2007"/>
                  </a:lnTo>
                  <a:lnTo>
                    <a:pt x="2789" y="2011"/>
                  </a:lnTo>
                  <a:lnTo>
                    <a:pt x="2816" y="2018"/>
                  </a:lnTo>
                  <a:lnTo>
                    <a:pt x="2816" y="2018"/>
                  </a:lnTo>
                  <a:lnTo>
                    <a:pt x="2819" y="2020"/>
                  </a:lnTo>
                  <a:lnTo>
                    <a:pt x="2821" y="2023"/>
                  </a:lnTo>
                  <a:lnTo>
                    <a:pt x="2825" y="2031"/>
                  </a:lnTo>
                  <a:lnTo>
                    <a:pt x="2825" y="2043"/>
                  </a:lnTo>
                  <a:lnTo>
                    <a:pt x="2823" y="2056"/>
                  </a:lnTo>
                  <a:lnTo>
                    <a:pt x="2819" y="2072"/>
                  </a:lnTo>
                  <a:lnTo>
                    <a:pt x="2814" y="2086"/>
                  </a:lnTo>
                  <a:lnTo>
                    <a:pt x="2807" y="2100"/>
                  </a:lnTo>
                  <a:lnTo>
                    <a:pt x="2800" y="2115"/>
                  </a:lnTo>
                  <a:lnTo>
                    <a:pt x="2800" y="2115"/>
                  </a:lnTo>
                  <a:lnTo>
                    <a:pt x="2787" y="2127"/>
                  </a:lnTo>
                  <a:lnTo>
                    <a:pt x="2769" y="2140"/>
                  </a:lnTo>
                  <a:lnTo>
                    <a:pt x="2750" y="2152"/>
                  </a:lnTo>
                  <a:lnTo>
                    <a:pt x="2726" y="2165"/>
                  </a:lnTo>
                  <a:lnTo>
                    <a:pt x="2701" y="2176"/>
                  </a:lnTo>
                  <a:lnTo>
                    <a:pt x="2676" y="2183"/>
                  </a:lnTo>
                  <a:lnTo>
                    <a:pt x="2653" y="2188"/>
                  </a:lnTo>
                  <a:lnTo>
                    <a:pt x="2642" y="2188"/>
                  </a:lnTo>
                  <a:lnTo>
                    <a:pt x="2633" y="2188"/>
                  </a:lnTo>
                  <a:lnTo>
                    <a:pt x="2633" y="2188"/>
                  </a:lnTo>
                  <a:lnTo>
                    <a:pt x="2612" y="2183"/>
                  </a:lnTo>
                  <a:lnTo>
                    <a:pt x="2578" y="2174"/>
                  </a:lnTo>
                  <a:lnTo>
                    <a:pt x="2545" y="2165"/>
                  </a:lnTo>
                  <a:lnTo>
                    <a:pt x="2535" y="2161"/>
                  </a:lnTo>
                  <a:lnTo>
                    <a:pt x="2531" y="2158"/>
                  </a:lnTo>
                  <a:lnTo>
                    <a:pt x="2531" y="2158"/>
                  </a:lnTo>
                  <a:lnTo>
                    <a:pt x="2527" y="2152"/>
                  </a:lnTo>
                  <a:lnTo>
                    <a:pt x="2518" y="2142"/>
                  </a:lnTo>
                  <a:lnTo>
                    <a:pt x="2508" y="2129"/>
                  </a:lnTo>
                  <a:lnTo>
                    <a:pt x="2479" y="2136"/>
                  </a:lnTo>
                  <a:lnTo>
                    <a:pt x="2472" y="2100"/>
                  </a:lnTo>
                  <a:lnTo>
                    <a:pt x="2441" y="2108"/>
                  </a:lnTo>
                  <a:lnTo>
                    <a:pt x="2413" y="2100"/>
                  </a:lnTo>
                  <a:lnTo>
                    <a:pt x="2413" y="2100"/>
                  </a:lnTo>
                  <a:lnTo>
                    <a:pt x="2397" y="2086"/>
                  </a:lnTo>
                  <a:lnTo>
                    <a:pt x="2384" y="2075"/>
                  </a:lnTo>
                  <a:lnTo>
                    <a:pt x="2377" y="2070"/>
                  </a:lnTo>
                  <a:lnTo>
                    <a:pt x="2377" y="2070"/>
                  </a:lnTo>
                  <a:lnTo>
                    <a:pt x="2373" y="2068"/>
                  </a:lnTo>
                  <a:lnTo>
                    <a:pt x="2373" y="2065"/>
                  </a:lnTo>
                  <a:lnTo>
                    <a:pt x="2373" y="2054"/>
                  </a:lnTo>
                  <a:lnTo>
                    <a:pt x="2377" y="2041"/>
                  </a:lnTo>
                  <a:lnTo>
                    <a:pt x="2377" y="2041"/>
                  </a:lnTo>
                  <a:lnTo>
                    <a:pt x="2361" y="2043"/>
                  </a:lnTo>
                  <a:lnTo>
                    <a:pt x="2348" y="2045"/>
                  </a:lnTo>
                  <a:lnTo>
                    <a:pt x="2339" y="2048"/>
                  </a:lnTo>
                  <a:lnTo>
                    <a:pt x="2339" y="2048"/>
                  </a:lnTo>
                  <a:lnTo>
                    <a:pt x="2338" y="2048"/>
                  </a:lnTo>
                  <a:lnTo>
                    <a:pt x="2334" y="2047"/>
                  </a:lnTo>
                  <a:lnTo>
                    <a:pt x="2325" y="2038"/>
                  </a:lnTo>
                  <a:lnTo>
                    <a:pt x="2314" y="2025"/>
                  </a:lnTo>
                  <a:lnTo>
                    <a:pt x="2304" y="2009"/>
                  </a:lnTo>
                  <a:lnTo>
                    <a:pt x="2293" y="1991"/>
                  </a:lnTo>
                  <a:lnTo>
                    <a:pt x="2286" y="1975"/>
                  </a:lnTo>
                  <a:lnTo>
                    <a:pt x="2280" y="1959"/>
                  </a:lnTo>
                  <a:lnTo>
                    <a:pt x="2280" y="1952"/>
                  </a:lnTo>
                  <a:lnTo>
                    <a:pt x="2280" y="1945"/>
                  </a:lnTo>
                  <a:lnTo>
                    <a:pt x="2280" y="1945"/>
                  </a:lnTo>
                  <a:lnTo>
                    <a:pt x="2284" y="1941"/>
                  </a:lnTo>
                  <a:lnTo>
                    <a:pt x="2287" y="1937"/>
                  </a:lnTo>
                  <a:lnTo>
                    <a:pt x="2291" y="1936"/>
                  </a:lnTo>
                  <a:lnTo>
                    <a:pt x="2296" y="1936"/>
                  </a:lnTo>
                  <a:lnTo>
                    <a:pt x="2311" y="1939"/>
                  </a:lnTo>
                  <a:lnTo>
                    <a:pt x="2329" y="1945"/>
                  </a:lnTo>
                  <a:lnTo>
                    <a:pt x="2373" y="1964"/>
                  </a:lnTo>
                  <a:lnTo>
                    <a:pt x="2400" y="1973"/>
                  </a:lnTo>
                  <a:lnTo>
                    <a:pt x="2427" y="1982"/>
                  </a:lnTo>
                  <a:lnTo>
                    <a:pt x="2427" y="1982"/>
                  </a:lnTo>
                  <a:lnTo>
                    <a:pt x="2456" y="1989"/>
                  </a:lnTo>
                  <a:lnTo>
                    <a:pt x="2481" y="1993"/>
                  </a:lnTo>
                  <a:lnTo>
                    <a:pt x="2506" y="1997"/>
                  </a:lnTo>
                  <a:lnTo>
                    <a:pt x="2527" y="1998"/>
                  </a:lnTo>
                  <a:lnTo>
                    <a:pt x="2549" y="1998"/>
                  </a:lnTo>
                  <a:lnTo>
                    <a:pt x="2569" y="1997"/>
                  </a:lnTo>
                  <a:lnTo>
                    <a:pt x="2587" y="1991"/>
                  </a:lnTo>
                  <a:lnTo>
                    <a:pt x="2603" y="1984"/>
                  </a:lnTo>
                  <a:lnTo>
                    <a:pt x="2603" y="198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DB2CE0A9-0D37-4335-B1B9-A18FF967EF74}"/>
              </a:ext>
            </a:extLst>
          </p:cNvPr>
          <p:cNvGrpSpPr/>
          <p:nvPr/>
        </p:nvGrpSpPr>
        <p:grpSpPr>
          <a:xfrm>
            <a:off x="6636969" y="3987439"/>
            <a:ext cx="2558070" cy="2235916"/>
            <a:chOff x="5937457" y="2462694"/>
            <a:chExt cx="1645216" cy="1438024"/>
          </a:xfrm>
        </p:grpSpPr>
        <p:sp>
          <p:nvSpPr>
            <p:cNvPr id="9" name="二等辺三角形 1">
              <a:extLst>
                <a:ext uri="{FF2B5EF4-FFF2-40B4-BE49-F238E27FC236}">
                  <a16:creationId xmlns:a16="http://schemas.microsoft.com/office/drawing/2014/main" id="{9CE4E663-6A55-4BB2-8AC2-4818708C1FA3}"/>
                </a:ext>
              </a:extLst>
            </p:cNvPr>
            <p:cNvSpPr/>
            <p:nvPr/>
          </p:nvSpPr>
          <p:spPr bwMode="auto">
            <a:xfrm>
              <a:off x="5937457" y="2462694"/>
              <a:ext cx="1645216" cy="1438024"/>
            </a:xfrm>
            <a:custGeom>
              <a:avLst/>
              <a:gdLst>
                <a:gd name="connsiteX0" fmla="*/ 0 w 4072052"/>
                <a:gd name="connsiteY0" fmla="*/ 3510390 h 3510390"/>
                <a:gd name="connsiteX1" fmla="*/ 2036026 w 4072052"/>
                <a:gd name="connsiteY1" fmla="*/ 0 h 3510390"/>
                <a:gd name="connsiteX2" fmla="*/ 4072052 w 4072052"/>
                <a:gd name="connsiteY2" fmla="*/ 3510390 h 3510390"/>
                <a:gd name="connsiteX3" fmla="*/ 0 w 4072052"/>
                <a:gd name="connsiteY3" fmla="*/ 3510390 h 3510390"/>
                <a:gd name="connsiteX0" fmla="*/ 0 w 4072052"/>
                <a:gd name="connsiteY0" fmla="*/ 3510390 h 3510390"/>
                <a:gd name="connsiteX1" fmla="*/ 138605 w 4072052"/>
                <a:gd name="connsiteY1" fmla="*/ 3268865 h 3510390"/>
                <a:gd name="connsiteX2" fmla="*/ 2036026 w 4072052"/>
                <a:gd name="connsiteY2" fmla="*/ 0 h 3510390"/>
                <a:gd name="connsiteX3" fmla="*/ 4072052 w 4072052"/>
                <a:gd name="connsiteY3" fmla="*/ 3510390 h 3510390"/>
                <a:gd name="connsiteX4" fmla="*/ 0 w 4072052"/>
                <a:gd name="connsiteY4" fmla="*/ 3510390 h 3510390"/>
                <a:gd name="connsiteX0" fmla="*/ 0 w 4072052"/>
                <a:gd name="connsiteY0" fmla="*/ 3510390 h 3510390"/>
                <a:gd name="connsiteX1" fmla="*/ 138605 w 4072052"/>
                <a:gd name="connsiteY1" fmla="*/ 3268865 h 3510390"/>
                <a:gd name="connsiteX2" fmla="*/ 2036026 w 4072052"/>
                <a:gd name="connsiteY2" fmla="*/ 0 h 3510390"/>
                <a:gd name="connsiteX3" fmla="*/ 4072052 w 4072052"/>
                <a:gd name="connsiteY3" fmla="*/ 3510390 h 3510390"/>
                <a:gd name="connsiteX4" fmla="*/ 268145 w 4072052"/>
                <a:gd name="connsiteY4" fmla="*/ 3510165 h 3510390"/>
                <a:gd name="connsiteX5" fmla="*/ 0 w 4072052"/>
                <a:gd name="connsiteY5" fmla="*/ 3510390 h 3510390"/>
                <a:gd name="connsiteX0" fmla="*/ 0 w 3942512"/>
                <a:gd name="connsiteY0" fmla="*/ 3426570 h 3510390"/>
                <a:gd name="connsiteX1" fmla="*/ 9065 w 3942512"/>
                <a:gd name="connsiteY1" fmla="*/ 3268865 h 3510390"/>
                <a:gd name="connsiteX2" fmla="*/ 1906486 w 3942512"/>
                <a:gd name="connsiteY2" fmla="*/ 0 h 3510390"/>
                <a:gd name="connsiteX3" fmla="*/ 3942512 w 3942512"/>
                <a:gd name="connsiteY3" fmla="*/ 3510390 h 3510390"/>
                <a:gd name="connsiteX4" fmla="*/ 138605 w 3942512"/>
                <a:gd name="connsiteY4" fmla="*/ 3510165 h 3510390"/>
                <a:gd name="connsiteX5" fmla="*/ 0 w 3942512"/>
                <a:gd name="connsiteY5" fmla="*/ 3426570 h 3510390"/>
                <a:gd name="connsiteX0" fmla="*/ 0 w 3942512"/>
                <a:gd name="connsiteY0" fmla="*/ 3426570 h 3510390"/>
                <a:gd name="connsiteX1" fmla="*/ 9065 w 3942512"/>
                <a:gd name="connsiteY1" fmla="*/ 3268865 h 3510390"/>
                <a:gd name="connsiteX2" fmla="*/ 1906486 w 3942512"/>
                <a:gd name="connsiteY2" fmla="*/ 0 h 3510390"/>
                <a:gd name="connsiteX3" fmla="*/ 3942512 w 3942512"/>
                <a:gd name="connsiteY3" fmla="*/ 3510390 h 3510390"/>
                <a:gd name="connsiteX4" fmla="*/ 138605 w 3942512"/>
                <a:gd name="connsiteY4" fmla="*/ 3510165 h 3510390"/>
                <a:gd name="connsiteX5" fmla="*/ 0 w 3942512"/>
                <a:gd name="connsiteY5" fmla="*/ 3426570 h 3510390"/>
                <a:gd name="connsiteX0" fmla="*/ 6634 w 3949146"/>
                <a:gd name="connsiteY0" fmla="*/ 3426570 h 3510390"/>
                <a:gd name="connsiteX1" fmla="*/ 15699 w 3949146"/>
                <a:gd name="connsiteY1" fmla="*/ 3268865 h 3510390"/>
                <a:gd name="connsiteX2" fmla="*/ 1913120 w 3949146"/>
                <a:gd name="connsiteY2" fmla="*/ 0 h 3510390"/>
                <a:gd name="connsiteX3" fmla="*/ 3949146 w 3949146"/>
                <a:gd name="connsiteY3" fmla="*/ 3510390 h 3510390"/>
                <a:gd name="connsiteX4" fmla="*/ 145239 w 3949146"/>
                <a:gd name="connsiteY4" fmla="*/ 3510165 h 3510390"/>
                <a:gd name="connsiteX5" fmla="*/ 6634 w 3949146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154235 w 3958142"/>
                <a:gd name="connsiteY4" fmla="*/ 3510165 h 3510390"/>
                <a:gd name="connsiteX5" fmla="*/ 15630 w 3958142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154235 w 3958142"/>
                <a:gd name="connsiteY4" fmla="*/ 3510165 h 3510390"/>
                <a:gd name="connsiteX5" fmla="*/ 15630 w 3958142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3686740 w 3958142"/>
                <a:gd name="connsiteY4" fmla="*/ 3508260 h 3510390"/>
                <a:gd name="connsiteX5" fmla="*/ 154235 w 3958142"/>
                <a:gd name="connsiteY5" fmla="*/ 3510165 h 3510390"/>
                <a:gd name="connsiteX6" fmla="*/ 15630 w 3958142"/>
                <a:gd name="connsiteY6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821995 w 3958142"/>
                <a:gd name="connsiteY3" fmla="*/ 3281565 h 3510390"/>
                <a:gd name="connsiteX4" fmla="*/ 3958142 w 3958142"/>
                <a:gd name="connsiteY4" fmla="*/ 3510390 h 3510390"/>
                <a:gd name="connsiteX5" fmla="*/ 3686740 w 3958142"/>
                <a:gd name="connsiteY5" fmla="*/ 3508260 h 3510390"/>
                <a:gd name="connsiteX6" fmla="*/ 154235 w 3958142"/>
                <a:gd name="connsiteY6" fmla="*/ 3510165 h 3510390"/>
                <a:gd name="connsiteX7" fmla="*/ 15630 w 3958142"/>
                <a:gd name="connsiteY7" fmla="*/ 3426570 h 3510390"/>
                <a:gd name="connsiteX0" fmla="*/ 15630 w 3821995"/>
                <a:gd name="connsiteY0" fmla="*/ 3426570 h 3510165"/>
                <a:gd name="connsiteX1" fmla="*/ 24695 w 3821995"/>
                <a:gd name="connsiteY1" fmla="*/ 3268865 h 3510165"/>
                <a:gd name="connsiteX2" fmla="*/ 1922116 w 3821995"/>
                <a:gd name="connsiteY2" fmla="*/ 0 h 3510165"/>
                <a:gd name="connsiteX3" fmla="*/ 3821995 w 3821995"/>
                <a:gd name="connsiteY3" fmla="*/ 3281565 h 3510165"/>
                <a:gd name="connsiteX4" fmla="*/ 3820982 w 3821995"/>
                <a:gd name="connsiteY4" fmla="*/ 3443715 h 3510165"/>
                <a:gd name="connsiteX5" fmla="*/ 3686740 w 3821995"/>
                <a:gd name="connsiteY5" fmla="*/ 3508260 h 3510165"/>
                <a:gd name="connsiteX6" fmla="*/ 154235 w 3821995"/>
                <a:gd name="connsiteY6" fmla="*/ 3510165 h 3510165"/>
                <a:gd name="connsiteX7" fmla="*/ 15630 w 3821995"/>
                <a:gd name="connsiteY7" fmla="*/ 3426570 h 3510165"/>
                <a:gd name="connsiteX0" fmla="*/ 15630 w 3821995"/>
                <a:gd name="connsiteY0" fmla="*/ 3426570 h 3510165"/>
                <a:gd name="connsiteX1" fmla="*/ 24695 w 3821995"/>
                <a:gd name="connsiteY1" fmla="*/ 3268865 h 3510165"/>
                <a:gd name="connsiteX2" fmla="*/ 1922116 w 3821995"/>
                <a:gd name="connsiteY2" fmla="*/ 0 h 3510165"/>
                <a:gd name="connsiteX3" fmla="*/ 3821995 w 3821995"/>
                <a:gd name="connsiteY3" fmla="*/ 3281565 h 3510165"/>
                <a:gd name="connsiteX4" fmla="*/ 3820982 w 3821995"/>
                <a:gd name="connsiteY4" fmla="*/ 3443715 h 3510165"/>
                <a:gd name="connsiteX5" fmla="*/ 3686740 w 3821995"/>
                <a:gd name="connsiteY5" fmla="*/ 3508260 h 3510165"/>
                <a:gd name="connsiteX6" fmla="*/ 154235 w 3821995"/>
                <a:gd name="connsiteY6" fmla="*/ 3510165 h 3510165"/>
                <a:gd name="connsiteX7" fmla="*/ 15630 w 3821995"/>
                <a:gd name="connsiteY7" fmla="*/ 3426570 h 3510165"/>
                <a:gd name="connsiteX0" fmla="*/ 15630 w 3834869"/>
                <a:gd name="connsiteY0" fmla="*/ 3426570 h 3510165"/>
                <a:gd name="connsiteX1" fmla="*/ 24695 w 3834869"/>
                <a:gd name="connsiteY1" fmla="*/ 3268865 h 3510165"/>
                <a:gd name="connsiteX2" fmla="*/ 1922116 w 3834869"/>
                <a:gd name="connsiteY2" fmla="*/ 0 h 3510165"/>
                <a:gd name="connsiteX3" fmla="*/ 3821995 w 3834869"/>
                <a:gd name="connsiteY3" fmla="*/ 3281565 h 3510165"/>
                <a:gd name="connsiteX4" fmla="*/ 3820982 w 3834869"/>
                <a:gd name="connsiteY4" fmla="*/ 3443715 h 3510165"/>
                <a:gd name="connsiteX5" fmla="*/ 3686740 w 3834869"/>
                <a:gd name="connsiteY5" fmla="*/ 3508260 h 3510165"/>
                <a:gd name="connsiteX6" fmla="*/ 154235 w 3834869"/>
                <a:gd name="connsiteY6" fmla="*/ 3510165 h 3510165"/>
                <a:gd name="connsiteX7" fmla="*/ 15630 w 3834869"/>
                <a:gd name="connsiteY7" fmla="*/ 3426570 h 3510165"/>
                <a:gd name="connsiteX0" fmla="*/ 15630 w 3834869"/>
                <a:gd name="connsiteY0" fmla="*/ 3426570 h 3510165"/>
                <a:gd name="connsiteX1" fmla="*/ 24695 w 3834869"/>
                <a:gd name="connsiteY1" fmla="*/ 3268865 h 3510165"/>
                <a:gd name="connsiteX2" fmla="*/ 1922116 w 3834869"/>
                <a:gd name="connsiteY2" fmla="*/ 0 h 3510165"/>
                <a:gd name="connsiteX3" fmla="*/ 3821995 w 3834869"/>
                <a:gd name="connsiteY3" fmla="*/ 3281565 h 3510165"/>
                <a:gd name="connsiteX4" fmla="*/ 3820982 w 3834869"/>
                <a:gd name="connsiteY4" fmla="*/ 3443715 h 3510165"/>
                <a:gd name="connsiteX5" fmla="*/ 3686740 w 3834869"/>
                <a:gd name="connsiteY5" fmla="*/ 3508260 h 3510165"/>
                <a:gd name="connsiteX6" fmla="*/ 154235 w 3834869"/>
                <a:gd name="connsiteY6" fmla="*/ 3510165 h 3510165"/>
                <a:gd name="connsiteX7" fmla="*/ 15630 w 3834869"/>
                <a:gd name="connsiteY7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922116 w 3841559"/>
                <a:gd name="connsiteY2" fmla="*/ 0 h 3510165"/>
                <a:gd name="connsiteX3" fmla="*/ 3821995 w 3841559"/>
                <a:gd name="connsiteY3" fmla="*/ 3281565 h 3510165"/>
                <a:gd name="connsiteX4" fmla="*/ 3820982 w 3841559"/>
                <a:gd name="connsiteY4" fmla="*/ 3443715 h 3510165"/>
                <a:gd name="connsiteX5" fmla="*/ 3686740 w 3841559"/>
                <a:gd name="connsiteY5" fmla="*/ 3508260 h 3510165"/>
                <a:gd name="connsiteX6" fmla="*/ 154235 w 3841559"/>
                <a:gd name="connsiteY6" fmla="*/ 3510165 h 3510165"/>
                <a:gd name="connsiteX7" fmla="*/ 15630 w 3841559"/>
                <a:gd name="connsiteY7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785551 w 3841559"/>
                <a:gd name="connsiteY2" fmla="*/ 239281 h 3510165"/>
                <a:gd name="connsiteX3" fmla="*/ 1922116 w 3841559"/>
                <a:gd name="connsiteY3" fmla="*/ 0 h 3510165"/>
                <a:gd name="connsiteX4" fmla="*/ 3821995 w 3841559"/>
                <a:gd name="connsiteY4" fmla="*/ 3281565 h 3510165"/>
                <a:gd name="connsiteX5" fmla="*/ 3820982 w 3841559"/>
                <a:gd name="connsiteY5" fmla="*/ 3443715 h 3510165"/>
                <a:gd name="connsiteX6" fmla="*/ 3686740 w 3841559"/>
                <a:gd name="connsiteY6" fmla="*/ 3508260 h 3510165"/>
                <a:gd name="connsiteX7" fmla="*/ 154235 w 3841559"/>
                <a:gd name="connsiteY7" fmla="*/ 3510165 h 3510165"/>
                <a:gd name="connsiteX8" fmla="*/ 15630 w 3841559"/>
                <a:gd name="connsiteY8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785551 w 3841559"/>
                <a:gd name="connsiteY2" fmla="*/ 239281 h 3510165"/>
                <a:gd name="connsiteX3" fmla="*/ 1922116 w 3841559"/>
                <a:gd name="connsiteY3" fmla="*/ 0 h 3510165"/>
                <a:gd name="connsiteX4" fmla="*/ 2063681 w 3841559"/>
                <a:gd name="connsiteY4" fmla="*/ 243091 h 3510165"/>
                <a:gd name="connsiteX5" fmla="*/ 3821995 w 3841559"/>
                <a:gd name="connsiteY5" fmla="*/ 3281565 h 3510165"/>
                <a:gd name="connsiteX6" fmla="*/ 3820982 w 3841559"/>
                <a:gd name="connsiteY6" fmla="*/ 3443715 h 3510165"/>
                <a:gd name="connsiteX7" fmla="*/ 3686740 w 3841559"/>
                <a:gd name="connsiteY7" fmla="*/ 3508260 h 3510165"/>
                <a:gd name="connsiteX8" fmla="*/ 154235 w 3841559"/>
                <a:gd name="connsiteY8" fmla="*/ 3510165 h 3510165"/>
                <a:gd name="connsiteX9" fmla="*/ 15630 w 3841559"/>
                <a:gd name="connsiteY9" fmla="*/ 3426570 h 35101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1 h 3357766"/>
                <a:gd name="connsiteX1" fmla="*/ 24695 w 3841559"/>
                <a:gd name="connsiteY1" fmla="*/ 3116466 h 3357766"/>
                <a:gd name="connsiteX2" fmla="*/ 1785551 w 3841559"/>
                <a:gd name="connsiteY2" fmla="*/ 86882 h 3357766"/>
                <a:gd name="connsiteX3" fmla="*/ 1918306 w 3841559"/>
                <a:gd name="connsiteY3" fmla="*/ 1 h 3357766"/>
                <a:gd name="connsiteX4" fmla="*/ 2063681 w 3841559"/>
                <a:gd name="connsiteY4" fmla="*/ 90692 h 3357766"/>
                <a:gd name="connsiteX5" fmla="*/ 3821995 w 3841559"/>
                <a:gd name="connsiteY5" fmla="*/ 3129166 h 3357766"/>
                <a:gd name="connsiteX6" fmla="*/ 3820982 w 3841559"/>
                <a:gd name="connsiteY6" fmla="*/ 3291316 h 3357766"/>
                <a:gd name="connsiteX7" fmla="*/ 3686740 w 3841559"/>
                <a:gd name="connsiteY7" fmla="*/ 3355861 h 3357766"/>
                <a:gd name="connsiteX8" fmla="*/ 154235 w 3841559"/>
                <a:gd name="connsiteY8" fmla="*/ 3357766 h 3357766"/>
                <a:gd name="connsiteX9" fmla="*/ 15630 w 3841559"/>
                <a:gd name="connsiteY9" fmla="*/ 3274171 h 3357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41559" h="3357766">
                  <a:moveTo>
                    <a:pt x="15630" y="3274171"/>
                  </a:moveTo>
                  <a:cubicBezTo>
                    <a:pt x="-6748" y="3221603"/>
                    <a:pt x="-6267" y="3169034"/>
                    <a:pt x="24695" y="3116466"/>
                  </a:cubicBezTo>
                  <a:lnTo>
                    <a:pt x="1785551" y="86882"/>
                  </a:lnTo>
                  <a:cubicBezTo>
                    <a:pt x="1814563" y="40777"/>
                    <a:pt x="1866434" y="386"/>
                    <a:pt x="1918306" y="1"/>
                  </a:cubicBezTo>
                  <a:cubicBezTo>
                    <a:pt x="1982004" y="-249"/>
                    <a:pt x="2036178" y="45222"/>
                    <a:pt x="2063681" y="90692"/>
                  </a:cubicBezTo>
                  <a:lnTo>
                    <a:pt x="3821995" y="3129166"/>
                  </a:lnTo>
                  <a:cubicBezTo>
                    <a:pt x="3844517" y="3185121"/>
                    <a:pt x="3851800" y="3248696"/>
                    <a:pt x="3820982" y="3291316"/>
                  </a:cubicBezTo>
                  <a:cubicBezTo>
                    <a:pt x="3795285" y="3331881"/>
                    <a:pt x="3739107" y="3359111"/>
                    <a:pt x="3686740" y="3355861"/>
                  </a:cubicBezTo>
                  <a:lnTo>
                    <a:pt x="154235" y="3357766"/>
                  </a:lnTo>
                  <a:cubicBezTo>
                    <a:pt x="95333" y="3357841"/>
                    <a:pt x="44052" y="3317276"/>
                    <a:pt x="15630" y="3274171"/>
                  </a:cubicBezTo>
                  <a:close/>
                </a:path>
              </a:pathLst>
            </a:custGeom>
            <a:solidFill>
              <a:srgbClr val="FF0000"/>
            </a:solidFill>
            <a:ln w="1270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0" name="Freeform 17">
              <a:extLst>
                <a:ext uri="{FF2B5EF4-FFF2-40B4-BE49-F238E27FC236}">
                  <a16:creationId xmlns:a16="http://schemas.microsoft.com/office/drawing/2014/main" id="{7EFC70DE-AC1F-47A1-8F7A-257C0FB646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48950" y="2792525"/>
              <a:ext cx="1206306" cy="1019770"/>
            </a:xfrm>
            <a:custGeom>
              <a:avLst/>
              <a:gdLst>
                <a:gd name="T0" fmla="*/ 507 w 3004"/>
                <a:gd name="T1" fmla="*/ 1116 h 2572"/>
                <a:gd name="T2" fmla="*/ 471 w 3004"/>
                <a:gd name="T3" fmla="*/ 1282 h 2572"/>
                <a:gd name="T4" fmla="*/ 191 w 3004"/>
                <a:gd name="T5" fmla="*/ 1719 h 2572"/>
                <a:gd name="T6" fmla="*/ 37 w 3004"/>
                <a:gd name="T7" fmla="*/ 1916 h 2572"/>
                <a:gd name="T8" fmla="*/ 0 w 3004"/>
                <a:gd name="T9" fmla="*/ 1972 h 2572"/>
                <a:gd name="T10" fmla="*/ 43 w 3004"/>
                <a:gd name="T11" fmla="*/ 2088 h 2572"/>
                <a:gd name="T12" fmla="*/ 152 w 3004"/>
                <a:gd name="T13" fmla="*/ 2163 h 2572"/>
                <a:gd name="T14" fmla="*/ 274 w 3004"/>
                <a:gd name="T15" fmla="*/ 2240 h 2572"/>
                <a:gd name="T16" fmla="*/ 457 w 3004"/>
                <a:gd name="T17" fmla="*/ 2328 h 2572"/>
                <a:gd name="T18" fmla="*/ 600 w 3004"/>
                <a:gd name="T19" fmla="*/ 2301 h 2572"/>
                <a:gd name="T20" fmla="*/ 607 w 3004"/>
                <a:gd name="T21" fmla="*/ 2384 h 2572"/>
                <a:gd name="T22" fmla="*/ 543 w 3004"/>
                <a:gd name="T23" fmla="*/ 2487 h 2572"/>
                <a:gd name="T24" fmla="*/ 621 w 3004"/>
                <a:gd name="T25" fmla="*/ 2568 h 2572"/>
                <a:gd name="T26" fmla="*/ 797 w 3004"/>
                <a:gd name="T27" fmla="*/ 2539 h 2572"/>
                <a:gd name="T28" fmla="*/ 1315 w 3004"/>
                <a:gd name="T29" fmla="*/ 2430 h 2572"/>
                <a:gd name="T30" fmla="*/ 1940 w 3004"/>
                <a:gd name="T31" fmla="*/ 2341 h 2572"/>
                <a:gd name="T32" fmla="*/ 2219 w 3004"/>
                <a:gd name="T33" fmla="*/ 2289 h 2572"/>
                <a:gd name="T34" fmla="*/ 2484 w 3004"/>
                <a:gd name="T35" fmla="*/ 2264 h 2572"/>
                <a:gd name="T36" fmla="*/ 2601 w 3004"/>
                <a:gd name="T37" fmla="*/ 2183 h 2572"/>
                <a:gd name="T38" fmla="*/ 2715 w 3004"/>
                <a:gd name="T39" fmla="*/ 2138 h 2572"/>
                <a:gd name="T40" fmla="*/ 2819 w 3004"/>
                <a:gd name="T41" fmla="*/ 2093 h 2572"/>
                <a:gd name="T42" fmla="*/ 1513 w 3004"/>
                <a:gd name="T43" fmla="*/ 179 h 2572"/>
                <a:gd name="T44" fmla="*/ 872 w 3004"/>
                <a:gd name="T45" fmla="*/ 700 h 2572"/>
                <a:gd name="T46" fmla="*/ 530 w 3004"/>
                <a:gd name="T47" fmla="*/ 1049 h 2572"/>
                <a:gd name="T48" fmla="*/ 1451 w 3004"/>
                <a:gd name="T49" fmla="*/ 856 h 2572"/>
                <a:gd name="T50" fmla="*/ 1560 w 3004"/>
                <a:gd name="T51" fmla="*/ 793 h 2572"/>
                <a:gd name="T52" fmla="*/ 1673 w 3004"/>
                <a:gd name="T53" fmla="*/ 824 h 2572"/>
                <a:gd name="T54" fmla="*/ 1768 w 3004"/>
                <a:gd name="T55" fmla="*/ 922 h 2572"/>
                <a:gd name="T56" fmla="*/ 1822 w 3004"/>
                <a:gd name="T57" fmla="*/ 1125 h 2572"/>
                <a:gd name="T58" fmla="*/ 1802 w 3004"/>
                <a:gd name="T59" fmla="*/ 1393 h 2572"/>
                <a:gd name="T60" fmla="*/ 1788 w 3004"/>
                <a:gd name="T61" fmla="*/ 1126 h 2572"/>
                <a:gd name="T62" fmla="*/ 1714 w 3004"/>
                <a:gd name="T63" fmla="*/ 913 h 2572"/>
                <a:gd name="T64" fmla="*/ 1628 w 3004"/>
                <a:gd name="T65" fmla="*/ 852 h 2572"/>
                <a:gd name="T66" fmla="*/ 1531 w 3004"/>
                <a:gd name="T67" fmla="*/ 840 h 2572"/>
                <a:gd name="T68" fmla="*/ 1415 w 3004"/>
                <a:gd name="T69" fmla="*/ 920 h 2572"/>
                <a:gd name="T70" fmla="*/ 1490 w 3004"/>
                <a:gd name="T71" fmla="*/ 1091 h 2572"/>
                <a:gd name="T72" fmla="*/ 1564 w 3004"/>
                <a:gd name="T73" fmla="*/ 989 h 2572"/>
                <a:gd name="T74" fmla="*/ 1608 w 3004"/>
                <a:gd name="T75" fmla="*/ 1015 h 2572"/>
                <a:gd name="T76" fmla="*/ 1666 w 3004"/>
                <a:gd name="T77" fmla="*/ 1270 h 2572"/>
                <a:gd name="T78" fmla="*/ 1635 w 3004"/>
                <a:gd name="T79" fmla="*/ 1261 h 2572"/>
                <a:gd name="T80" fmla="*/ 1526 w 3004"/>
                <a:gd name="T81" fmla="*/ 1125 h 2572"/>
                <a:gd name="T82" fmla="*/ 822 w 3004"/>
                <a:gd name="T83" fmla="*/ 2221 h 2572"/>
                <a:gd name="T84" fmla="*/ 860 w 3004"/>
                <a:gd name="T85" fmla="*/ 2242 h 2572"/>
                <a:gd name="T86" fmla="*/ 906 w 3004"/>
                <a:gd name="T87" fmla="*/ 2251 h 2572"/>
                <a:gd name="T88" fmla="*/ 940 w 3004"/>
                <a:gd name="T89" fmla="*/ 2301 h 2572"/>
                <a:gd name="T90" fmla="*/ 908 w 3004"/>
                <a:gd name="T91" fmla="*/ 2353 h 2572"/>
                <a:gd name="T92" fmla="*/ 854 w 3004"/>
                <a:gd name="T93" fmla="*/ 2380 h 2572"/>
                <a:gd name="T94" fmla="*/ 790 w 3004"/>
                <a:gd name="T95" fmla="*/ 2461 h 2572"/>
                <a:gd name="T96" fmla="*/ 641 w 3004"/>
                <a:gd name="T97" fmla="*/ 2507 h 2572"/>
                <a:gd name="T98" fmla="*/ 582 w 3004"/>
                <a:gd name="T99" fmla="*/ 2486 h 2572"/>
                <a:gd name="T100" fmla="*/ 623 w 3004"/>
                <a:gd name="T101" fmla="*/ 2418 h 2572"/>
                <a:gd name="T102" fmla="*/ 557 w 3004"/>
                <a:gd name="T103" fmla="*/ 1515 h 2572"/>
                <a:gd name="T104" fmla="*/ 672 w 3004"/>
                <a:gd name="T105" fmla="*/ 1531 h 2572"/>
                <a:gd name="T106" fmla="*/ 655 w 3004"/>
                <a:gd name="T107" fmla="*/ 1554 h 2572"/>
                <a:gd name="T108" fmla="*/ 568 w 3004"/>
                <a:gd name="T109" fmla="*/ 1547 h 2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004" h="2572">
                  <a:moveTo>
                    <a:pt x="530" y="1049"/>
                  </a:moveTo>
                  <a:lnTo>
                    <a:pt x="530" y="1049"/>
                  </a:lnTo>
                  <a:lnTo>
                    <a:pt x="523" y="1060"/>
                  </a:lnTo>
                  <a:lnTo>
                    <a:pt x="516" y="1071"/>
                  </a:lnTo>
                  <a:lnTo>
                    <a:pt x="512" y="1082"/>
                  </a:lnTo>
                  <a:lnTo>
                    <a:pt x="509" y="1092"/>
                  </a:lnTo>
                  <a:lnTo>
                    <a:pt x="507" y="1116"/>
                  </a:lnTo>
                  <a:lnTo>
                    <a:pt x="505" y="1141"/>
                  </a:lnTo>
                  <a:lnTo>
                    <a:pt x="503" y="1169"/>
                  </a:lnTo>
                  <a:lnTo>
                    <a:pt x="500" y="1202"/>
                  </a:lnTo>
                  <a:lnTo>
                    <a:pt x="496" y="1220"/>
                  </a:lnTo>
                  <a:lnTo>
                    <a:pt x="489" y="1239"/>
                  </a:lnTo>
                  <a:lnTo>
                    <a:pt x="482" y="1259"/>
                  </a:lnTo>
                  <a:lnTo>
                    <a:pt x="471" y="1282"/>
                  </a:lnTo>
                  <a:lnTo>
                    <a:pt x="471" y="1282"/>
                  </a:lnTo>
                  <a:lnTo>
                    <a:pt x="444" y="1334"/>
                  </a:lnTo>
                  <a:lnTo>
                    <a:pt x="412" y="1390"/>
                  </a:lnTo>
                  <a:lnTo>
                    <a:pt x="372" y="1451"/>
                  </a:lnTo>
                  <a:lnTo>
                    <a:pt x="333" y="1513"/>
                  </a:lnTo>
                  <a:lnTo>
                    <a:pt x="252" y="1630"/>
                  </a:lnTo>
                  <a:lnTo>
                    <a:pt x="191" y="1719"/>
                  </a:lnTo>
                  <a:lnTo>
                    <a:pt x="191" y="1719"/>
                  </a:lnTo>
                  <a:lnTo>
                    <a:pt x="143" y="1789"/>
                  </a:lnTo>
                  <a:lnTo>
                    <a:pt x="98" y="1852"/>
                  </a:lnTo>
                  <a:lnTo>
                    <a:pt x="52" y="1914"/>
                  </a:lnTo>
                  <a:lnTo>
                    <a:pt x="52" y="1914"/>
                  </a:lnTo>
                  <a:lnTo>
                    <a:pt x="48" y="1914"/>
                  </a:lnTo>
                  <a:lnTo>
                    <a:pt x="37" y="1916"/>
                  </a:lnTo>
                  <a:lnTo>
                    <a:pt x="27" y="1922"/>
                  </a:lnTo>
                  <a:lnTo>
                    <a:pt x="20" y="1925"/>
                  </a:lnTo>
                  <a:lnTo>
                    <a:pt x="14" y="1932"/>
                  </a:lnTo>
                  <a:lnTo>
                    <a:pt x="9" y="1939"/>
                  </a:lnTo>
                  <a:lnTo>
                    <a:pt x="3" y="1948"/>
                  </a:lnTo>
                  <a:lnTo>
                    <a:pt x="2" y="1959"/>
                  </a:lnTo>
                  <a:lnTo>
                    <a:pt x="0" y="1972"/>
                  </a:lnTo>
                  <a:lnTo>
                    <a:pt x="2" y="1986"/>
                  </a:lnTo>
                  <a:lnTo>
                    <a:pt x="3" y="2004"/>
                  </a:lnTo>
                  <a:lnTo>
                    <a:pt x="11" y="2024"/>
                  </a:lnTo>
                  <a:lnTo>
                    <a:pt x="20" y="2047"/>
                  </a:lnTo>
                  <a:lnTo>
                    <a:pt x="20" y="2047"/>
                  </a:lnTo>
                  <a:lnTo>
                    <a:pt x="30" y="2068"/>
                  </a:lnTo>
                  <a:lnTo>
                    <a:pt x="43" y="2088"/>
                  </a:lnTo>
                  <a:lnTo>
                    <a:pt x="57" y="2106"/>
                  </a:lnTo>
                  <a:lnTo>
                    <a:pt x="71" y="2120"/>
                  </a:lnTo>
                  <a:lnTo>
                    <a:pt x="86" y="2131"/>
                  </a:lnTo>
                  <a:lnTo>
                    <a:pt x="98" y="2142"/>
                  </a:lnTo>
                  <a:lnTo>
                    <a:pt x="113" y="2149"/>
                  </a:lnTo>
                  <a:lnTo>
                    <a:pt x="127" y="2156"/>
                  </a:lnTo>
                  <a:lnTo>
                    <a:pt x="152" y="2163"/>
                  </a:lnTo>
                  <a:lnTo>
                    <a:pt x="172" y="2167"/>
                  </a:lnTo>
                  <a:lnTo>
                    <a:pt x="184" y="2169"/>
                  </a:lnTo>
                  <a:lnTo>
                    <a:pt x="190" y="2169"/>
                  </a:lnTo>
                  <a:lnTo>
                    <a:pt x="190" y="2169"/>
                  </a:lnTo>
                  <a:lnTo>
                    <a:pt x="206" y="2183"/>
                  </a:lnTo>
                  <a:lnTo>
                    <a:pt x="247" y="2219"/>
                  </a:lnTo>
                  <a:lnTo>
                    <a:pt x="274" y="2240"/>
                  </a:lnTo>
                  <a:lnTo>
                    <a:pt x="304" y="2264"/>
                  </a:lnTo>
                  <a:lnTo>
                    <a:pt x="337" y="2283"/>
                  </a:lnTo>
                  <a:lnTo>
                    <a:pt x="371" y="2301"/>
                  </a:lnTo>
                  <a:lnTo>
                    <a:pt x="371" y="2301"/>
                  </a:lnTo>
                  <a:lnTo>
                    <a:pt x="403" y="2314"/>
                  </a:lnTo>
                  <a:lnTo>
                    <a:pt x="432" y="2323"/>
                  </a:lnTo>
                  <a:lnTo>
                    <a:pt x="457" y="2328"/>
                  </a:lnTo>
                  <a:lnTo>
                    <a:pt x="482" y="2330"/>
                  </a:lnTo>
                  <a:lnTo>
                    <a:pt x="503" y="2328"/>
                  </a:lnTo>
                  <a:lnTo>
                    <a:pt x="526" y="2324"/>
                  </a:lnTo>
                  <a:lnTo>
                    <a:pt x="550" y="2319"/>
                  </a:lnTo>
                  <a:lnTo>
                    <a:pt x="573" y="2312"/>
                  </a:lnTo>
                  <a:lnTo>
                    <a:pt x="573" y="2312"/>
                  </a:lnTo>
                  <a:lnTo>
                    <a:pt x="600" y="2301"/>
                  </a:lnTo>
                  <a:lnTo>
                    <a:pt x="629" y="2289"/>
                  </a:lnTo>
                  <a:lnTo>
                    <a:pt x="688" y="2260"/>
                  </a:lnTo>
                  <a:lnTo>
                    <a:pt x="754" y="2226"/>
                  </a:lnTo>
                  <a:lnTo>
                    <a:pt x="754" y="2226"/>
                  </a:lnTo>
                  <a:lnTo>
                    <a:pt x="720" y="2262"/>
                  </a:lnTo>
                  <a:lnTo>
                    <a:pt x="646" y="2341"/>
                  </a:lnTo>
                  <a:lnTo>
                    <a:pt x="607" y="2384"/>
                  </a:lnTo>
                  <a:lnTo>
                    <a:pt x="573" y="2427"/>
                  </a:lnTo>
                  <a:lnTo>
                    <a:pt x="560" y="2444"/>
                  </a:lnTo>
                  <a:lnTo>
                    <a:pt x="550" y="2459"/>
                  </a:lnTo>
                  <a:lnTo>
                    <a:pt x="543" y="2471"/>
                  </a:lnTo>
                  <a:lnTo>
                    <a:pt x="541" y="2480"/>
                  </a:lnTo>
                  <a:lnTo>
                    <a:pt x="541" y="2480"/>
                  </a:lnTo>
                  <a:lnTo>
                    <a:pt x="543" y="2487"/>
                  </a:lnTo>
                  <a:lnTo>
                    <a:pt x="544" y="2495"/>
                  </a:lnTo>
                  <a:lnTo>
                    <a:pt x="552" y="2511"/>
                  </a:lnTo>
                  <a:lnTo>
                    <a:pt x="562" y="2525"/>
                  </a:lnTo>
                  <a:lnTo>
                    <a:pt x="577" y="2538"/>
                  </a:lnTo>
                  <a:lnTo>
                    <a:pt x="591" y="2550"/>
                  </a:lnTo>
                  <a:lnTo>
                    <a:pt x="605" y="2561"/>
                  </a:lnTo>
                  <a:lnTo>
                    <a:pt x="621" y="2568"/>
                  </a:lnTo>
                  <a:lnTo>
                    <a:pt x="634" y="2572"/>
                  </a:lnTo>
                  <a:lnTo>
                    <a:pt x="634" y="2572"/>
                  </a:lnTo>
                  <a:lnTo>
                    <a:pt x="643" y="2572"/>
                  </a:lnTo>
                  <a:lnTo>
                    <a:pt x="655" y="2570"/>
                  </a:lnTo>
                  <a:lnTo>
                    <a:pt x="693" y="2564"/>
                  </a:lnTo>
                  <a:lnTo>
                    <a:pt x="740" y="2554"/>
                  </a:lnTo>
                  <a:lnTo>
                    <a:pt x="797" y="2539"/>
                  </a:lnTo>
                  <a:lnTo>
                    <a:pt x="922" y="2509"/>
                  </a:lnTo>
                  <a:lnTo>
                    <a:pt x="983" y="2495"/>
                  </a:lnTo>
                  <a:lnTo>
                    <a:pt x="1041" y="2480"/>
                  </a:lnTo>
                  <a:lnTo>
                    <a:pt x="1041" y="2480"/>
                  </a:lnTo>
                  <a:lnTo>
                    <a:pt x="1143" y="2461"/>
                  </a:lnTo>
                  <a:lnTo>
                    <a:pt x="1232" y="2444"/>
                  </a:lnTo>
                  <a:lnTo>
                    <a:pt x="1315" y="2430"/>
                  </a:lnTo>
                  <a:lnTo>
                    <a:pt x="1390" y="2416"/>
                  </a:lnTo>
                  <a:lnTo>
                    <a:pt x="1390" y="2416"/>
                  </a:lnTo>
                  <a:lnTo>
                    <a:pt x="1453" y="2405"/>
                  </a:lnTo>
                  <a:lnTo>
                    <a:pt x="1535" y="2393"/>
                  </a:lnTo>
                  <a:lnTo>
                    <a:pt x="1736" y="2367"/>
                  </a:lnTo>
                  <a:lnTo>
                    <a:pt x="1839" y="2355"/>
                  </a:lnTo>
                  <a:lnTo>
                    <a:pt x="1940" y="2341"/>
                  </a:lnTo>
                  <a:lnTo>
                    <a:pt x="2029" y="2326"/>
                  </a:lnTo>
                  <a:lnTo>
                    <a:pt x="2067" y="2319"/>
                  </a:lnTo>
                  <a:lnTo>
                    <a:pt x="2099" y="2312"/>
                  </a:lnTo>
                  <a:lnTo>
                    <a:pt x="2099" y="2312"/>
                  </a:lnTo>
                  <a:lnTo>
                    <a:pt x="2130" y="2305"/>
                  </a:lnTo>
                  <a:lnTo>
                    <a:pt x="2160" y="2298"/>
                  </a:lnTo>
                  <a:lnTo>
                    <a:pt x="2219" y="2289"/>
                  </a:lnTo>
                  <a:lnTo>
                    <a:pt x="2278" y="2283"/>
                  </a:lnTo>
                  <a:lnTo>
                    <a:pt x="2332" y="2280"/>
                  </a:lnTo>
                  <a:lnTo>
                    <a:pt x="2422" y="2274"/>
                  </a:lnTo>
                  <a:lnTo>
                    <a:pt x="2452" y="2273"/>
                  </a:lnTo>
                  <a:lnTo>
                    <a:pt x="2472" y="2269"/>
                  </a:lnTo>
                  <a:lnTo>
                    <a:pt x="2472" y="2269"/>
                  </a:lnTo>
                  <a:lnTo>
                    <a:pt x="2484" y="2264"/>
                  </a:lnTo>
                  <a:lnTo>
                    <a:pt x="2495" y="2255"/>
                  </a:lnTo>
                  <a:lnTo>
                    <a:pt x="2506" y="2247"/>
                  </a:lnTo>
                  <a:lnTo>
                    <a:pt x="2515" y="2238"/>
                  </a:lnTo>
                  <a:lnTo>
                    <a:pt x="2526" y="2222"/>
                  </a:lnTo>
                  <a:lnTo>
                    <a:pt x="2531" y="2215"/>
                  </a:lnTo>
                  <a:lnTo>
                    <a:pt x="2531" y="2215"/>
                  </a:lnTo>
                  <a:lnTo>
                    <a:pt x="2601" y="2183"/>
                  </a:lnTo>
                  <a:lnTo>
                    <a:pt x="2653" y="2161"/>
                  </a:lnTo>
                  <a:lnTo>
                    <a:pt x="2671" y="2154"/>
                  </a:lnTo>
                  <a:lnTo>
                    <a:pt x="2680" y="2153"/>
                  </a:lnTo>
                  <a:lnTo>
                    <a:pt x="2680" y="2153"/>
                  </a:lnTo>
                  <a:lnTo>
                    <a:pt x="2685" y="2151"/>
                  </a:lnTo>
                  <a:lnTo>
                    <a:pt x="2694" y="2149"/>
                  </a:lnTo>
                  <a:lnTo>
                    <a:pt x="2715" y="2138"/>
                  </a:lnTo>
                  <a:lnTo>
                    <a:pt x="2735" y="2126"/>
                  </a:lnTo>
                  <a:lnTo>
                    <a:pt x="2740" y="2120"/>
                  </a:lnTo>
                  <a:lnTo>
                    <a:pt x="2742" y="2115"/>
                  </a:lnTo>
                  <a:lnTo>
                    <a:pt x="2742" y="2115"/>
                  </a:lnTo>
                  <a:lnTo>
                    <a:pt x="2748" y="2113"/>
                  </a:lnTo>
                  <a:lnTo>
                    <a:pt x="2764" y="2108"/>
                  </a:lnTo>
                  <a:lnTo>
                    <a:pt x="2819" y="2093"/>
                  </a:lnTo>
                  <a:lnTo>
                    <a:pt x="3004" y="2050"/>
                  </a:lnTo>
                  <a:lnTo>
                    <a:pt x="1798" y="0"/>
                  </a:lnTo>
                  <a:lnTo>
                    <a:pt x="1798" y="0"/>
                  </a:lnTo>
                  <a:lnTo>
                    <a:pt x="1752" y="27"/>
                  </a:lnTo>
                  <a:lnTo>
                    <a:pt x="1705" y="54"/>
                  </a:lnTo>
                  <a:lnTo>
                    <a:pt x="1610" y="115"/>
                  </a:lnTo>
                  <a:lnTo>
                    <a:pt x="1513" y="179"/>
                  </a:lnTo>
                  <a:lnTo>
                    <a:pt x="1417" y="249"/>
                  </a:lnTo>
                  <a:lnTo>
                    <a:pt x="1320" y="322"/>
                  </a:lnTo>
                  <a:lnTo>
                    <a:pt x="1223" y="398"/>
                  </a:lnTo>
                  <a:lnTo>
                    <a:pt x="1130" y="475"/>
                  </a:lnTo>
                  <a:lnTo>
                    <a:pt x="1041" y="552"/>
                  </a:lnTo>
                  <a:lnTo>
                    <a:pt x="955" y="627"/>
                  </a:lnTo>
                  <a:lnTo>
                    <a:pt x="872" y="700"/>
                  </a:lnTo>
                  <a:lnTo>
                    <a:pt x="797" y="772"/>
                  </a:lnTo>
                  <a:lnTo>
                    <a:pt x="727" y="840"/>
                  </a:lnTo>
                  <a:lnTo>
                    <a:pt x="664" y="901"/>
                  </a:lnTo>
                  <a:lnTo>
                    <a:pt x="611" y="958"/>
                  </a:lnTo>
                  <a:lnTo>
                    <a:pt x="566" y="1008"/>
                  </a:lnTo>
                  <a:lnTo>
                    <a:pt x="530" y="1049"/>
                  </a:lnTo>
                  <a:lnTo>
                    <a:pt x="530" y="1049"/>
                  </a:lnTo>
                  <a:close/>
                  <a:moveTo>
                    <a:pt x="1397" y="949"/>
                  </a:moveTo>
                  <a:lnTo>
                    <a:pt x="1397" y="949"/>
                  </a:lnTo>
                  <a:lnTo>
                    <a:pt x="1402" y="938"/>
                  </a:lnTo>
                  <a:lnTo>
                    <a:pt x="1415" y="910"/>
                  </a:lnTo>
                  <a:lnTo>
                    <a:pt x="1424" y="894"/>
                  </a:lnTo>
                  <a:lnTo>
                    <a:pt x="1436" y="874"/>
                  </a:lnTo>
                  <a:lnTo>
                    <a:pt x="1451" y="856"/>
                  </a:lnTo>
                  <a:lnTo>
                    <a:pt x="1469" y="838"/>
                  </a:lnTo>
                  <a:lnTo>
                    <a:pt x="1487" y="822"/>
                  </a:lnTo>
                  <a:lnTo>
                    <a:pt x="1510" y="808"/>
                  </a:lnTo>
                  <a:lnTo>
                    <a:pt x="1521" y="802"/>
                  </a:lnTo>
                  <a:lnTo>
                    <a:pt x="1533" y="799"/>
                  </a:lnTo>
                  <a:lnTo>
                    <a:pt x="1546" y="795"/>
                  </a:lnTo>
                  <a:lnTo>
                    <a:pt x="1560" y="793"/>
                  </a:lnTo>
                  <a:lnTo>
                    <a:pt x="1574" y="792"/>
                  </a:lnTo>
                  <a:lnTo>
                    <a:pt x="1589" y="793"/>
                  </a:lnTo>
                  <a:lnTo>
                    <a:pt x="1605" y="795"/>
                  </a:lnTo>
                  <a:lnTo>
                    <a:pt x="1621" y="800"/>
                  </a:lnTo>
                  <a:lnTo>
                    <a:pt x="1637" y="806"/>
                  </a:lnTo>
                  <a:lnTo>
                    <a:pt x="1655" y="815"/>
                  </a:lnTo>
                  <a:lnTo>
                    <a:pt x="1673" y="824"/>
                  </a:lnTo>
                  <a:lnTo>
                    <a:pt x="1693" y="836"/>
                  </a:lnTo>
                  <a:lnTo>
                    <a:pt x="1693" y="836"/>
                  </a:lnTo>
                  <a:lnTo>
                    <a:pt x="1710" y="851"/>
                  </a:lnTo>
                  <a:lnTo>
                    <a:pt x="1727" y="867"/>
                  </a:lnTo>
                  <a:lnTo>
                    <a:pt x="1743" y="885"/>
                  </a:lnTo>
                  <a:lnTo>
                    <a:pt x="1755" y="903"/>
                  </a:lnTo>
                  <a:lnTo>
                    <a:pt x="1768" y="922"/>
                  </a:lnTo>
                  <a:lnTo>
                    <a:pt x="1779" y="942"/>
                  </a:lnTo>
                  <a:lnTo>
                    <a:pt x="1788" y="963"/>
                  </a:lnTo>
                  <a:lnTo>
                    <a:pt x="1796" y="985"/>
                  </a:lnTo>
                  <a:lnTo>
                    <a:pt x="1802" y="1008"/>
                  </a:lnTo>
                  <a:lnTo>
                    <a:pt x="1809" y="1032"/>
                  </a:lnTo>
                  <a:lnTo>
                    <a:pt x="1816" y="1078"/>
                  </a:lnTo>
                  <a:lnTo>
                    <a:pt x="1822" y="1125"/>
                  </a:lnTo>
                  <a:lnTo>
                    <a:pt x="1823" y="1169"/>
                  </a:lnTo>
                  <a:lnTo>
                    <a:pt x="1823" y="1214"/>
                  </a:lnTo>
                  <a:lnTo>
                    <a:pt x="1822" y="1255"/>
                  </a:lnTo>
                  <a:lnTo>
                    <a:pt x="1818" y="1295"/>
                  </a:lnTo>
                  <a:lnTo>
                    <a:pt x="1813" y="1327"/>
                  </a:lnTo>
                  <a:lnTo>
                    <a:pt x="1805" y="1375"/>
                  </a:lnTo>
                  <a:lnTo>
                    <a:pt x="1802" y="1393"/>
                  </a:lnTo>
                  <a:lnTo>
                    <a:pt x="1802" y="1393"/>
                  </a:lnTo>
                  <a:lnTo>
                    <a:pt x="1802" y="1375"/>
                  </a:lnTo>
                  <a:lnTo>
                    <a:pt x="1802" y="1327"/>
                  </a:lnTo>
                  <a:lnTo>
                    <a:pt x="1800" y="1255"/>
                  </a:lnTo>
                  <a:lnTo>
                    <a:pt x="1796" y="1214"/>
                  </a:lnTo>
                  <a:lnTo>
                    <a:pt x="1793" y="1171"/>
                  </a:lnTo>
                  <a:lnTo>
                    <a:pt x="1788" y="1126"/>
                  </a:lnTo>
                  <a:lnTo>
                    <a:pt x="1780" y="1083"/>
                  </a:lnTo>
                  <a:lnTo>
                    <a:pt x="1770" y="1040"/>
                  </a:lnTo>
                  <a:lnTo>
                    <a:pt x="1757" y="999"/>
                  </a:lnTo>
                  <a:lnTo>
                    <a:pt x="1743" y="962"/>
                  </a:lnTo>
                  <a:lnTo>
                    <a:pt x="1734" y="944"/>
                  </a:lnTo>
                  <a:lnTo>
                    <a:pt x="1725" y="928"/>
                  </a:lnTo>
                  <a:lnTo>
                    <a:pt x="1714" y="913"/>
                  </a:lnTo>
                  <a:lnTo>
                    <a:pt x="1703" y="901"/>
                  </a:lnTo>
                  <a:lnTo>
                    <a:pt x="1693" y="888"/>
                  </a:lnTo>
                  <a:lnTo>
                    <a:pt x="1678" y="879"/>
                  </a:lnTo>
                  <a:lnTo>
                    <a:pt x="1678" y="879"/>
                  </a:lnTo>
                  <a:lnTo>
                    <a:pt x="1662" y="869"/>
                  </a:lnTo>
                  <a:lnTo>
                    <a:pt x="1644" y="860"/>
                  </a:lnTo>
                  <a:lnTo>
                    <a:pt x="1628" y="852"/>
                  </a:lnTo>
                  <a:lnTo>
                    <a:pt x="1614" y="847"/>
                  </a:lnTo>
                  <a:lnTo>
                    <a:pt x="1598" y="843"/>
                  </a:lnTo>
                  <a:lnTo>
                    <a:pt x="1583" y="840"/>
                  </a:lnTo>
                  <a:lnTo>
                    <a:pt x="1569" y="838"/>
                  </a:lnTo>
                  <a:lnTo>
                    <a:pt x="1556" y="838"/>
                  </a:lnTo>
                  <a:lnTo>
                    <a:pt x="1544" y="838"/>
                  </a:lnTo>
                  <a:lnTo>
                    <a:pt x="1531" y="840"/>
                  </a:lnTo>
                  <a:lnTo>
                    <a:pt x="1508" y="847"/>
                  </a:lnTo>
                  <a:lnTo>
                    <a:pt x="1487" y="856"/>
                  </a:lnTo>
                  <a:lnTo>
                    <a:pt x="1469" y="867"/>
                  </a:lnTo>
                  <a:lnTo>
                    <a:pt x="1451" y="881"/>
                  </a:lnTo>
                  <a:lnTo>
                    <a:pt x="1436" y="894"/>
                  </a:lnTo>
                  <a:lnTo>
                    <a:pt x="1426" y="908"/>
                  </a:lnTo>
                  <a:lnTo>
                    <a:pt x="1415" y="920"/>
                  </a:lnTo>
                  <a:lnTo>
                    <a:pt x="1402" y="940"/>
                  </a:lnTo>
                  <a:lnTo>
                    <a:pt x="1397" y="949"/>
                  </a:lnTo>
                  <a:lnTo>
                    <a:pt x="1397" y="949"/>
                  </a:lnTo>
                  <a:close/>
                  <a:moveTo>
                    <a:pt x="1488" y="1107"/>
                  </a:moveTo>
                  <a:lnTo>
                    <a:pt x="1488" y="1107"/>
                  </a:lnTo>
                  <a:lnTo>
                    <a:pt x="1488" y="1100"/>
                  </a:lnTo>
                  <a:lnTo>
                    <a:pt x="1490" y="1091"/>
                  </a:lnTo>
                  <a:lnTo>
                    <a:pt x="1497" y="1071"/>
                  </a:lnTo>
                  <a:lnTo>
                    <a:pt x="1510" y="1048"/>
                  </a:lnTo>
                  <a:lnTo>
                    <a:pt x="1522" y="1026"/>
                  </a:lnTo>
                  <a:lnTo>
                    <a:pt x="1539" y="1006"/>
                  </a:lnTo>
                  <a:lnTo>
                    <a:pt x="1547" y="999"/>
                  </a:lnTo>
                  <a:lnTo>
                    <a:pt x="1556" y="994"/>
                  </a:lnTo>
                  <a:lnTo>
                    <a:pt x="1564" y="989"/>
                  </a:lnTo>
                  <a:lnTo>
                    <a:pt x="1573" y="987"/>
                  </a:lnTo>
                  <a:lnTo>
                    <a:pt x="1580" y="987"/>
                  </a:lnTo>
                  <a:lnTo>
                    <a:pt x="1587" y="990"/>
                  </a:lnTo>
                  <a:lnTo>
                    <a:pt x="1587" y="990"/>
                  </a:lnTo>
                  <a:lnTo>
                    <a:pt x="1592" y="996"/>
                  </a:lnTo>
                  <a:lnTo>
                    <a:pt x="1598" y="1001"/>
                  </a:lnTo>
                  <a:lnTo>
                    <a:pt x="1608" y="1015"/>
                  </a:lnTo>
                  <a:lnTo>
                    <a:pt x="1617" y="1035"/>
                  </a:lnTo>
                  <a:lnTo>
                    <a:pt x="1626" y="1057"/>
                  </a:lnTo>
                  <a:lnTo>
                    <a:pt x="1633" y="1082"/>
                  </a:lnTo>
                  <a:lnTo>
                    <a:pt x="1641" y="1110"/>
                  </a:lnTo>
                  <a:lnTo>
                    <a:pt x="1651" y="1166"/>
                  </a:lnTo>
                  <a:lnTo>
                    <a:pt x="1660" y="1221"/>
                  </a:lnTo>
                  <a:lnTo>
                    <a:pt x="1666" y="1270"/>
                  </a:lnTo>
                  <a:lnTo>
                    <a:pt x="1668" y="1304"/>
                  </a:lnTo>
                  <a:lnTo>
                    <a:pt x="1669" y="1320"/>
                  </a:lnTo>
                  <a:lnTo>
                    <a:pt x="1669" y="1320"/>
                  </a:lnTo>
                  <a:lnTo>
                    <a:pt x="1668" y="1320"/>
                  </a:lnTo>
                  <a:lnTo>
                    <a:pt x="1666" y="1318"/>
                  </a:lnTo>
                  <a:lnTo>
                    <a:pt x="1659" y="1305"/>
                  </a:lnTo>
                  <a:lnTo>
                    <a:pt x="1635" y="1261"/>
                  </a:lnTo>
                  <a:lnTo>
                    <a:pt x="1607" y="1207"/>
                  </a:lnTo>
                  <a:lnTo>
                    <a:pt x="1592" y="1184"/>
                  </a:lnTo>
                  <a:lnTo>
                    <a:pt x="1578" y="1166"/>
                  </a:lnTo>
                  <a:lnTo>
                    <a:pt x="1578" y="1166"/>
                  </a:lnTo>
                  <a:lnTo>
                    <a:pt x="1558" y="1148"/>
                  </a:lnTo>
                  <a:lnTo>
                    <a:pt x="1542" y="1134"/>
                  </a:lnTo>
                  <a:lnTo>
                    <a:pt x="1526" y="1125"/>
                  </a:lnTo>
                  <a:lnTo>
                    <a:pt x="1513" y="1119"/>
                  </a:lnTo>
                  <a:lnTo>
                    <a:pt x="1494" y="1114"/>
                  </a:lnTo>
                  <a:lnTo>
                    <a:pt x="1490" y="1110"/>
                  </a:lnTo>
                  <a:lnTo>
                    <a:pt x="1488" y="1107"/>
                  </a:lnTo>
                  <a:lnTo>
                    <a:pt x="1488" y="1107"/>
                  </a:lnTo>
                  <a:close/>
                  <a:moveTo>
                    <a:pt x="797" y="2215"/>
                  </a:moveTo>
                  <a:lnTo>
                    <a:pt x="822" y="2221"/>
                  </a:lnTo>
                  <a:lnTo>
                    <a:pt x="822" y="2221"/>
                  </a:lnTo>
                  <a:lnTo>
                    <a:pt x="827" y="2222"/>
                  </a:lnTo>
                  <a:lnTo>
                    <a:pt x="833" y="2224"/>
                  </a:lnTo>
                  <a:lnTo>
                    <a:pt x="838" y="2226"/>
                  </a:lnTo>
                  <a:lnTo>
                    <a:pt x="838" y="2226"/>
                  </a:lnTo>
                  <a:lnTo>
                    <a:pt x="851" y="2235"/>
                  </a:lnTo>
                  <a:lnTo>
                    <a:pt x="860" y="2242"/>
                  </a:lnTo>
                  <a:lnTo>
                    <a:pt x="860" y="2242"/>
                  </a:lnTo>
                  <a:lnTo>
                    <a:pt x="867" y="2244"/>
                  </a:lnTo>
                  <a:lnTo>
                    <a:pt x="874" y="2246"/>
                  </a:lnTo>
                  <a:lnTo>
                    <a:pt x="886" y="2247"/>
                  </a:lnTo>
                  <a:lnTo>
                    <a:pt x="886" y="2247"/>
                  </a:lnTo>
                  <a:lnTo>
                    <a:pt x="894" y="2249"/>
                  </a:lnTo>
                  <a:lnTo>
                    <a:pt x="906" y="2251"/>
                  </a:lnTo>
                  <a:lnTo>
                    <a:pt x="919" y="2256"/>
                  </a:lnTo>
                  <a:lnTo>
                    <a:pt x="924" y="2260"/>
                  </a:lnTo>
                  <a:lnTo>
                    <a:pt x="929" y="2264"/>
                  </a:lnTo>
                  <a:lnTo>
                    <a:pt x="929" y="2264"/>
                  </a:lnTo>
                  <a:lnTo>
                    <a:pt x="935" y="2273"/>
                  </a:lnTo>
                  <a:lnTo>
                    <a:pt x="937" y="2281"/>
                  </a:lnTo>
                  <a:lnTo>
                    <a:pt x="940" y="2301"/>
                  </a:lnTo>
                  <a:lnTo>
                    <a:pt x="940" y="2301"/>
                  </a:lnTo>
                  <a:lnTo>
                    <a:pt x="940" y="2307"/>
                  </a:lnTo>
                  <a:lnTo>
                    <a:pt x="937" y="2314"/>
                  </a:lnTo>
                  <a:lnTo>
                    <a:pt x="929" y="2330"/>
                  </a:lnTo>
                  <a:lnTo>
                    <a:pt x="919" y="2346"/>
                  </a:lnTo>
                  <a:lnTo>
                    <a:pt x="913" y="2351"/>
                  </a:lnTo>
                  <a:lnTo>
                    <a:pt x="908" y="2353"/>
                  </a:lnTo>
                  <a:lnTo>
                    <a:pt x="908" y="2353"/>
                  </a:lnTo>
                  <a:lnTo>
                    <a:pt x="903" y="2355"/>
                  </a:lnTo>
                  <a:lnTo>
                    <a:pt x="897" y="2360"/>
                  </a:lnTo>
                  <a:lnTo>
                    <a:pt x="885" y="2371"/>
                  </a:lnTo>
                  <a:lnTo>
                    <a:pt x="870" y="2385"/>
                  </a:lnTo>
                  <a:lnTo>
                    <a:pt x="854" y="2380"/>
                  </a:lnTo>
                  <a:lnTo>
                    <a:pt x="854" y="2380"/>
                  </a:lnTo>
                  <a:lnTo>
                    <a:pt x="844" y="2407"/>
                  </a:lnTo>
                  <a:lnTo>
                    <a:pt x="831" y="2428"/>
                  </a:lnTo>
                  <a:lnTo>
                    <a:pt x="824" y="2437"/>
                  </a:lnTo>
                  <a:lnTo>
                    <a:pt x="817" y="2444"/>
                  </a:lnTo>
                  <a:lnTo>
                    <a:pt x="817" y="2444"/>
                  </a:lnTo>
                  <a:lnTo>
                    <a:pt x="808" y="2452"/>
                  </a:lnTo>
                  <a:lnTo>
                    <a:pt x="790" y="2461"/>
                  </a:lnTo>
                  <a:lnTo>
                    <a:pt x="768" y="2471"/>
                  </a:lnTo>
                  <a:lnTo>
                    <a:pt x="743" y="2484"/>
                  </a:lnTo>
                  <a:lnTo>
                    <a:pt x="716" y="2493"/>
                  </a:lnTo>
                  <a:lnTo>
                    <a:pt x="689" y="2502"/>
                  </a:lnTo>
                  <a:lnTo>
                    <a:pt x="664" y="2507"/>
                  </a:lnTo>
                  <a:lnTo>
                    <a:pt x="652" y="2507"/>
                  </a:lnTo>
                  <a:lnTo>
                    <a:pt x="641" y="2507"/>
                  </a:lnTo>
                  <a:lnTo>
                    <a:pt x="641" y="2507"/>
                  </a:lnTo>
                  <a:lnTo>
                    <a:pt x="623" y="2505"/>
                  </a:lnTo>
                  <a:lnTo>
                    <a:pt x="611" y="2502"/>
                  </a:lnTo>
                  <a:lnTo>
                    <a:pt x="600" y="2498"/>
                  </a:lnTo>
                  <a:lnTo>
                    <a:pt x="593" y="2495"/>
                  </a:lnTo>
                  <a:lnTo>
                    <a:pt x="587" y="2489"/>
                  </a:lnTo>
                  <a:lnTo>
                    <a:pt x="582" y="2486"/>
                  </a:lnTo>
                  <a:lnTo>
                    <a:pt x="578" y="2477"/>
                  </a:lnTo>
                  <a:lnTo>
                    <a:pt x="578" y="2477"/>
                  </a:lnTo>
                  <a:lnTo>
                    <a:pt x="578" y="2473"/>
                  </a:lnTo>
                  <a:lnTo>
                    <a:pt x="578" y="2470"/>
                  </a:lnTo>
                  <a:lnTo>
                    <a:pt x="582" y="2462"/>
                  </a:lnTo>
                  <a:lnTo>
                    <a:pt x="600" y="2443"/>
                  </a:lnTo>
                  <a:lnTo>
                    <a:pt x="623" y="2418"/>
                  </a:lnTo>
                  <a:lnTo>
                    <a:pt x="646" y="2391"/>
                  </a:lnTo>
                  <a:lnTo>
                    <a:pt x="646" y="2391"/>
                  </a:lnTo>
                  <a:lnTo>
                    <a:pt x="732" y="2289"/>
                  </a:lnTo>
                  <a:lnTo>
                    <a:pt x="797" y="2215"/>
                  </a:lnTo>
                  <a:lnTo>
                    <a:pt x="797" y="2215"/>
                  </a:lnTo>
                  <a:close/>
                  <a:moveTo>
                    <a:pt x="557" y="1515"/>
                  </a:moveTo>
                  <a:lnTo>
                    <a:pt x="557" y="1515"/>
                  </a:lnTo>
                  <a:lnTo>
                    <a:pt x="557" y="1515"/>
                  </a:lnTo>
                  <a:lnTo>
                    <a:pt x="560" y="1513"/>
                  </a:lnTo>
                  <a:lnTo>
                    <a:pt x="571" y="1515"/>
                  </a:lnTo>
                  <a:lnTo>
                    <a:pt x="612" y="1519"/>
                  </a:lnTo>
                  <a:lnTo>
                    <a:pt x="636" y="1522"/>
                  </a:lnTo>
                  <a:lnTo>
                    <a:pt x="655" y="1528"/>
                  </a:lnTo>
                  <a:lnTo>
                    <a:pt x="672" y="1531"/>
                  </a:lnTo>
                  <a:lnTo>
                    <a:pt x="677" y="1535"/>
                  </a:lnTo>
                  <a:lnTo>
                    <a:pt x="679" y="1537"/>
                  </a:lnTo>
                  <a:lnTo>
                    <a:pt x="679" y="1537"/>
                  </a:lnTo>
                  <a:lnTo>
                    <a:pt x="679" y="1540"/>
                  </a:lnTo>
                  <a:lnTo>
                    <a:pt x="677" y="1542"/>
                  </a:lnTo>
                  <a:lnTo>
                    <a:pt x="670" y="1549"/>
                  </a:lnTo>
                  <a:lnTo>
                    <a:pt x="655" y="1554"/>
                  </a:lnTo>
                  <a:lnTo>
                    <a:pt x="639" y="1562"/>
                  </a:lnTo>
                  <a:lnTo>
                    <a:pt x="605" y="1571"/>
                  </a:lnTo>
                  <a:lnTo>
                    <a:pt x="584" y="1574"/>
                  </a:lnTo>
                  <a:lnTo>
                    <a:pt x="584" y="1574"/>
                  </a:lnTo>
                  <a:lnTo>
                    <a:pt x="578" y="1572"/>
                  </a:lnTo>
                  <a:lnTo>
                    <a:pt x="575" y="1567"/>
                  </a:lnTo>
                  <a:lnTo>
                    <a:pt x="568" y="1547"/>
                  </a:lnTo>
                  <a:lnTo>
                    <a:pt x="562" y="1528"/>
                  </a:lnTo>
                  <a:lnTo>
                    <a:pt x="559" y="1520"/>
                  </a:lnTo>
                  <a:lnTo>
                    <a:pt x="557" y="1515"/>
                  </a:lnTo>
                  <a:lnTo>
                    <a:pt x="557" y="15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43D305AE-4896-4C46-950E-ACB521089494}"/>
              </a:ext>
            </a:extLst>
          </p:cNvPr>
          <p:cNvGrpSpPr/>
          <p:nvPr/>
        </p:nvGrpSpPr>
        <p:grpSpPr>
          <a:xfrm>
            <a:off x="736502" y="1088963"/>
            <a:ext cx="2558070" cy="2235916"/>
            <a:chOff x="2124582" y="461366"/>
            <a:chExt cx="1645216" cy="1438024"/>
          </a:xfrm>
        </p:grpSpPr>
        <p:sp>
          <p:nvSpPr>
            <p:cNvPr id="21" name="二等辺三角形 1">
              <a:extLst>
                <a:ext uri="{FF2B5EF4-FFF2-40B4-BE49-F238E27FC236}">
                  <a16:creationId xmlns:a16="http://schemas.microsoft.com/office/drawing/2014/main" id="{9B4EE0AE-4B31-4409-9B84-AE47A78771F3}"/>
                </a:ext>
              </a:extLst>
            </p:cNvPr>
            <p:cNvSpPr/>
            <p:nvPr/>
          </p:nvSpPr>
          <p:spPr bwMode="auto">
            <a:xfrm>
              <a:off x="2124582" y="461366"/>
              <a:ext cx="1645216" cy="1438024"/>
            </a:xfrm>
            <a:custGeom>
              <a:avLst/>
              <a:gdLst>
                <a:gd name="connsiteX0" fmla="*/ 0 w 4072052"/>
                <a:gd name="connsiteY0" fmla="*/ 3510390 h 3510390"/>
                <a:gd name="connsiteX1" fmla="*/ 2036026 w 4072052"/>
                <a:gd name="connsiteY1" fmla="*/ 0 h 3510390"/>
                <a:gd name="connsiteX2" fmla="*/ 4072052 w 4072052"/>
                <a:gd name="connsiteY2" fmla="*/ 3510390 h 3510390"/>
                <a:gd name="connsiteX3" fmla="*/ 0 w 4072052"/>
                <a:gd name="connsiteY3" fmla="*/ 3510390 h 3510390"/>
                <a:gd name="connsiteX0" fmla="*/ 0 w 4072052"/>
                <a:gd name="connsiteY0" fmla="*/ 3510390 h 3510390"/>
                <a:gd name="connsiteX1" fmla="*/ 138605 w 4072052"/>
                <a:gd name="connsiteY1" fmla="*/ 3268865 h 3510390"/>
                <a:gd name="connsiteX2" fmla="*/ 2036026 w 4072052"/>
                <a:gd name="connsiteY2" fmla="*/ 0 h 3510390"/>
                <a:gd name="connsiteX3" fmla="*/ 4072052 w 4072052"/>
                <a:gd name="connsiteY3" fmla="*/ 3510390 h 3510390"/>
                <a:gd name="connsiteX4" fmla="*/ 0 w 4072052"/>
                <a:gd name="connsiteY4" fmla="*/ 3510390 h 3510390"/>
                <a:gd name="connsiteX0" fmla="*/ 0 w 4072052"/>
                <a:gd name="connsiteY0" fmla="*/ 3510390 h 3510390"/>
                <a:gd name="connsiteX1" fmla="*/ 138605 w 4072052"/>
                <a:gd name="connsiteY1" fmla="*/ 3268865 h 3510390"/>
                <a:gd name="connsiteX2" fmla="*/ 2036026 w 4072052"/>
                <a:gd name="connsiteY2" fmla="*/ 0 h 3510390"/>
                <a:gd name="connsiteX3" fmla="*/ 4072052 w 4072052"/>
                <a:gd name="connsiteY3" fmla="*/ 3510390 h 3510390"/>
                <a:gd name="connsiteX4" fmla="*/ 268145 w 4072052"/>
                <a:gd name="connsiteY4" fmla="*/ 3510165 h 3510390"/>
                <a:gd name="connsiteX5" fmla="*/ 0 w 4072052"/>
                <a:gd name="connsiteY5" fmla="*/ 3510390 h 3510390"/>
                <a:gd name="connsiteX0" fmla="*/ 0 w 3942512"/>
                <a:gd name="connsiteY0" fmla="*/ 3426570 h 3510390"/>
                <a:gd name="connsiteX1" fmla="*/ 9065 w 3942512"/>
                <a:gd name="connsiteY1" fmla="*/ 3268865 h 3510390"/>
                <a:gd name="connsiteX2" fmla="*/ 1906486 w 3942512"/>
                <a:gd name="connsiteY2" fmla="*/ 0 h 3510390"/>
                <a:gd name="connsiteX3" fmla="*/ 3942512 w 3942512"/>
                <a:gd name="connsiteY3" fmla="*/ 3510390 h 3510390"/>
                <a:gd name="connsiteX4" fmla="*/ 138605 w 3942512"/>
                <a:gd name="connsiteY4" fmla="*/ 3510165 h 3510390"/>
                <a:gd name="connsiteX5" fmla="*/ 0 w 3942512"/>
                <a:gd name="connsiteY5" fmla="*/ 3426570 h 3510390"/>
                <a:gd name="connsiteX0" fmla="*/ 0 w 3942512"/>
                <a:gd name="connsiteY0" fmla="*/ 3426570 h 3510390"/>
                <a:gd name="connsiteX1" fmla="*/ 9065 w 3942512"/>
                <a:gd name="connsiteY1" fmla="*/ 3268865 h 3510390"/>
                <a:gd name="connsiteX2" fmla="*/ 1906486 w 3942512"/>
                <a:gd name="connsiteY2" fmla="*/ 0 h 3510390"/>
                <a:gd name="connsiteX3" fmla="*/ 3942512 w 3942512"/>
                <a:gd name="connsiteY3" fmla="*/ 3510390 h 3510390"/>
                <a:gd name="connsiteX4" fmla="*/ 138605 w 3942512"/>
                <a:gd name="connsiteY4" fmla="*/ 3510165 h 3510390"/>
                <a:gd name="connsiteX5" fmla="*/ 0 w 3942512"/>
                <a:gd name="connsiteY5" fmla="*/ 3426570 h 3510390"/>
                <a:gd name="connsiteX0" fmla="*/ 6634 w 3949146"/>
                <a:gd name="connsiteY0" fmla="*/ 3426570 h 3510390"/>
                <a:gd name="connsiteX1" fmla="*/ 15699 w 3949146"/>
                <a:gd name="connsiteY1" fmla="*/ 3268865 h 3510390"/>
                <a:gd name="connsiteX2" fmla="*/ 1913120 w 3949146"/>
                <a:gd name="connsiteY2" fmla="*/ 0 h 3510390"/>
                <a:gd name="connsiteX3" fmla="*/ 3949146 w 3949146"/>
                <a:gd name="connsiteY3" fmla="*/ 3510390 h 3510390"/>
                <a:gd name="connsiteX4" fmla="*/ 145239 w 3949146"/>
                <a:gd name="connsiteY4" fmla="*/ 3510165 h 3510390"/>
                <a:gd name="connsiteX5" fmla="*/ 6634 w 3949146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154235 w 3958142"/>
                <a:gd name="connsiteY4" fmla="*/ 3510165 h 3510390"/>
                <a:gd name="connsiteX5" fmla="*/ 15630 w 3958142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154235 w 3958142"/>
                <a:gd name="connsiteY4" fmla="*/ 3510165 h 3510390"/>
                <a:gd name="connsiteX5" fmla="*/ 15630 w 3958142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3686740 w 3958142"/>
                <a:gd name="connsiteY4" fmla="*/ 3508260 h 3510390"/>
                <a:gd name="connsiteX5" fmla="*/ 154235 w 3958142"/>
                <a:gd name="connsiteY5" fmla="*/ 3510165 h 3510390"/>
                <a:gd name="connsiteX6" fmla="*/ 15630 w 3958142"/>
                <a:gd name="connsiteY6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821995 w 3958142"/>
                <a:gd name="connsiteY3" fmla="*/ 3281565 h 3510390"/>
                <a:gd name="connsiteX4" fmla="*/ 3958142 w 3958142"/>
                <a:gd name="connsiteY4" fmla="*/ 3510390 h 3510390"/>
                <a:gd name="connsiteX5" fmla="*/ 3686740 w 3958142"/>
                <a:gd name="connsiteY5" fmla="*/ 3508260 h 3510390"/>
                <a:gd name="connsiteX6" fmla="*/ 154235 w 3958142"/>
                <a:gd name="connsiteY6" fmla="*/ 3510165 h 3510390"/>
                <a:gd name="connsiteX7" fmla="*/ 15630 w 3958142"/>
                <a:gd name="connsiteY7" fmla="*/ 3426570 h 3510390"/>
                <a:gd name="connsiteX0" fmla="*/ 15630 w 3821995"/>
                <a:gd name="connsiteY0" fmla="*/ 3426570 h 3510165"/>
                <a:gd name="connsiteX1" fmla="*/ 24695 w 3821995"/>
                <a:gd name="connsiteY1" fmla="*/ 3268865 h 3510165"/>
                <a:gd name="connsiteX2" fmla="*/ 1922116 w 3821995"/>
                <a:gd name="connsiteY2" fmla="*/ 0 h 3510165"/>
                <a:gd name="connsiteX3" fmla="*/ 3821995 w 3821995"/>
                <a:gd name="connsiteY3" fmla="*/ 3281565 h 3510165"/>
                <a:gd name="connsiteX4" fmla="*/ 3820982 w 3821995"/>
                <a:gd name="connsiteY4" fmla="*/ 3443715 h 3510165"/>
                <a:gd name="connsiteX5" fmla="*/ 3686740 w 3821995"/>
                <a:gd name="connsiteY5" fmla="*/ 3508260 h 3510165"/>
                <a:gd name="connsiteX6" fmla="*/ 154235 w 3821995"/>
                <a:gd name="connsiteY6" fmla="*/ 3510165 h 3510165"/>
                <a:gd name="connsiteX7" fmla="*/ 15630 w 3821995"/>
                <a:gd name="connsiteY7" fmla="*/ 3426570 h 3510165"/>
                <a:gd name="connsiteX0" fmla="*/ 15630 w 3821995"/>
                <a:gd name="connsiteY0" fmla="*/ 3426570 h 3510165"/>
                <a:gd name="connsiteX1" fmla="*/ 24695 w 3821995"/>
                <a:gd name="connsiteY1" fmla="*/ 3268865 h 3510165"/>
                <a:gd name="connsiteX2" fmla="*/ 1922116 w 3821995"/>
                <a:gd name="connsiteY2" fmla="*/ 0 h 3510165"/>
                <a:gd name="connsiteX3" fmla="*/ 3821995 w 3821995"/>
                <a:gd name="connsiteY3" fmla="*/ 3281565 h 3510165"/>
                <a:gd name="connsiteX4" fmla="*/ 3820982 w 3821995"/>
                <a:gd name="connsiteY4" fmla="*/ 3443715 h 3510165"/>
                <a:gd name="connsiteX5" fmla="*/ 3686740 w 3821995"/>
                <a:gd name="connsiteY5" fmla="*/ 3508260 h 3510165"/>
                <a:gd name="connsiteX6" fmla="*/ 154235 w 3821995"/>
                <a:gd name="connsiteY6" fmla="*/ 3510165 h 3510165"/>
                <a:gd name="connsiteX7" fmla="*/ 15630 w 3821995"/>
                <a:gd name="connsiteY7" fmla="*/ 3426570 h 3510165"/>
                <a:gd name="connsiteX0" fmla="*/ 15630 w 3834869"/>
                <a:gd name="connsiteY0" fmla="*/ 3426570 h 3510165"/>
                <a:gd name="connsiteX1" fmla="*/ 24695 w 3834869"/>
                <a:gd name="connsiteY1" fmla="*/ 3268865 h 3510165"/>
                <a:gd name="connsiteX2" fmla="*/ 1922116 w 3834869"/>
                <a:gd name="connsiteY2" fmla="*/ 0 h 3510165"/>
                <a:gd name="connsiteX3" fmla="*/ 3821995 w 3834869"/>
                <a:gd name="connsiteY3" fmla="*/ 3281565 h 3510165"/>
                <a:gd name="connsiteX4" fmla="*/ 3820982 w 3834869"/>
                <a:gd name="connsiteY4" fmla="*/ 3443715 h 3510165"/>
                <a:gd name="connsiteX5" fmla="*/ 3686740 w 3834869"/>
                <a:gd name="connsiteY5" fmla="*/ 3508260 h 3510165"/>
                <a:gd name="connsiteX6" fmla="*/ 154235 w 3834869"/>
                <a:gd name="connsiteY6" fmla="*/ 3510165 h 3510165"/>
                <a:gd name="connsiteX7" fmla="*/ 15630 w 3834869"/>
                <a:gd name="connsiteY7" fmla="*/ 3426570 h 3510165"/>
                <a:gd name="connsiteX0" fmla="*/ 15630 w 3834869"/>
                <a:gd name="connsiteY0" fmla="*/ 3426570 h 3510165"/>
                <a:gd name="connsiteX1" fmla="*/ 24695 w 3834869"/>
                <a:gd name="connsiteY1" fmla="*/ 3268865 h 3510165"/>
                <a:gd name="connsiteX2" fmla="*/ 1922116 w 3834869"/>
                <a:gd name="connsiteY2" fmla="*/ 0 h 3510165"/>
                <a:gd name="connsiteX3" fmla="*/ 3821995 w 3834869"/>
                <a:gd name="connsiteY3" fmla="*/ 3281565 h 3510165"/>
                <a:gd name="connsiteX4" fmla="*/ 3820982 w 3834869"/>
                <a:gd name="connsiteY4" fmla="*/ 3443715 h 3510165"/>
                <a:gd name="connsiteX5" fmla="*/ 3686740 w 3834869"/>
                <a:gd name="connsiteY5" fmla="*/ 3508260 h 3510165"/>
                <a:gd name="connsiteX6" fmla="*/ 154235 w 3834869"/>
                <a:gd name="connsiteY6" fmla="*/ 3510165 h 3510165"/>
                <a:gd name="connsiteX7" fmla="*/ 15630 w 3834869"/>
                <a:gd name="connsiteY7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922116 w 3841559"/>
                <a:gd name="connsiteY2" fmla="*/ 0 h 3510165"/>
                <a:gd name="connsiteX3" fmla="*/ 3821995 w 3841559"/>
                <a:gd name="connsiteY3" fmla="*/ 3281565 h 3510165"/>
                <a:gd name="connsiteX4" fmla="*/ 3820982 w 3841559"/>
                <a:gd name="connsiteY4" fmla="*/ 3443715 h 3510165"/>
                <a:gd name="connsiteX5" fmla="*/ 3686740 w 3841559"/>
                <a:gd name="connsiteY5" fmla="*/ 3508260 h 3510165"/>
                <a:gd name="connsiteX6" fmla="*/ 154235 w 3841559"/>
                <a:gd name="connsiteY6" fmla="*/ 3510165 h 3510165"/>
                <a:gd name="connsiteX7" fmla="*/ 15630 w 3841559"/>
                <a:gd name="connsiteY7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785551 w 3841559"/>
                <a:gd name="connsiteY2" fmla="*/ 239281 h 3510165"/>
                <a:gd name="connsiteX3" fmla="*/ 1922116 w 3841559"/>
                <a:gd name="connsiteY3" fmla="*/ 0 h 3510165"/>
                <a:gd name="connsiteX4" fmla="*/ 3821995 w 3841559"/>
                <a:gd name="connsiteY4" fmla="*/ 3281565 h 3510165"/>
                <a:gd name="connsiteX5" fmla="*/ 3820982 w 3841559"/>
                <a:gd name="connsiteY5" fmla="*/ 3443715 h 3510165"/>
                <a:gd name="connsiteX6" fmla="*/ 3686740 w 3841559"/>
                <a:gd name="connsiteY6" fmla="*/ 3508260 h 3510165"/>
                <a:gd name="connsiteX7" fmla="*/ 154235 w 3841559"/>
                <a:gd name="connsiteY7" fmla="*/ 3510165 h 3510165"/>
                <a:gd name="connsiteX8" fmla="*/ 15630 w 3841559"/>
                <a:gd name="connsiteY8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785551 w 3841559"/>
                <a:gd name="connsiteY2" fmla="*/ 239281 h 3510165"/>
                <a:gd name="connsiteX3" fmla="*/ 1922116 w 3841559"/>
                <a:gd name="connsiteY3" fmla="*/ 0 h 3510165"/>
                <a:gd name="connsiteX4" fmla="*/ 2063681 w 3841559"/>
                <a:gd name="connsiteY4" fmla="*/ 243091 h 3510165"/>
                <a:gd name="connsiteX5" fmla="*/ 3821995 w 3841559"/>
                <a:gd name="connsiteY5" fmla="*/ 3281565 h 3510165"/>
                <a:gd name="connsiteX6" fmla="*/ 3820982 w 3841559"/>
                <a:gd name="connsiteY6" fmla="*/ 3443715 h 3510165"/>
                <a:gd name="connsiteX7" fmla="*/ 3686740 w 3841559"/>
                <a:gd name="connsiteY7" fmla="*/ 3508260 h 3510165"/>
                <a:gd name="connsiteX8" fmla="*/ 154235 w 3841559"/>
                <a:gd name="connsiteY8" fmla="*/ 3510165 h 3510165"/>
                <a:gd name="connsiteX9" fmla="*/ 15630 w 3841559"/>
                <a:gd name="connsiteY9" fmla="*/ 3426570 h 35101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1 h 3357766"/>
                <a:gd name="connsiteX1" fmla="*/ 24695 w 3841559"/>
                <a:gd name="connsiteY1" fmla="*/ 3116466 h 3357766"/>
                <a:gd name="connsiteX2" fmla="*/ 1785551 w 3841559"/>
                <a:gd name="connsiteY2" fmla="*/ 86882 h 3357766"/>
                <a:gd name="connsiteX3" fmla="*/ 1918306 w 3841559"/>
                <a:gd name="connsiteY3" fmla="*/ 1 h 3357766"/>
                <a:gd name="connsiteX4" fmla="*/ 2063681 w 3841559"/>
                <a:gd name="connsiteY4" fmla="*/ 90692 h 3357766"/>
                <a:gd name="connsiteX5" fmla="*/ 3821995 w 3841559"/>
                <a:gd name="connsiteY5" fmla="*/ 3129166 h 3357766"/>
                <a:gd name="connsiteX6" fmla="*/ 3820982 w 3841559"/>
                <a:gd name="connsiteY6" fmla="*/ 3291316 h 3357766"/>
                <a:gd name="connsiteX7" fmla="*/ 3686740 w 3841559"/>
                <a:gd name="connsiteY7" fmla="*/ 3355861 h 3357766"/>
                <a:gd name="connsiteX8" fmla="*/ 154235 w 3841559"/>
                <a:gd name="connsiteY8" fmla="*/ 3357766 h 3357766"/>
                <a:gd name="connsiteX9" fmla="*/ 15630 w 3841559"/>
                <a:gd name="connsiteY9" fmla="*/ 3274171 h 3357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41559" h="3357766">
                  <a:moveTo>
                    <a:pt x="15630" y="3274171"/>
                  </a:moveTo>
                  <a:cubicBezTo>
                    <a:pt x="-6748" y="3221603"/>
                    <a:pt x="-6267" y="3169034"/>
                    <a:pt x="24695" y="3116466"/>
                  </a:cubicBezTo>
                  <a:lnTo>
                    <a:pt x="1785551" y="86882"/>
                  </a:lnTo>
                  <a:cubicBezTo>
                    <a:pt x="1814563" y="40777"/>
                    <a:pt x="1866434" y="386"/>
                    <a:pt x="1918306" y="1"/>
                  </a:cubicBezTo>
                  <a:cubicBezTo>
                    <a:pt x="1982004" y="-249"/>
                    <a:pt x="2036178" y="45222"/>
                    <a:pt x="2063681" y="90692"/>
                  </a:cubicBezTo>
                  <a:lnTo>
                    <a:pt x="3821995" y="3129166"/>
                  </a:lnTo>
                  <a:cubicBezTo>
                    <a:pt x="3844517" y="3185121"/>
                    <a:pt x="3851800" y="3248696"/>
                    <a:pt x="3820982" y="3291316"/>
                  </a:cubicBezTo>
                  <a:cubicBezTo>
                    <a:pt x="3795285" y="3331881"/>
                    <a:pt x="3739107" y="3359111"/>
                    <a:pt x="3686740" y="3355861"/>
                  </a:cubicBezTo>
                  <a:lnTo>
                    <a:pt x="154235" y="3357766"/>
                  </a:lnTo>
                  <a:cubicBezTo>
                    <a:pt x="95333" y="3357841"/>
                    <a:pt x="44052" y="3317276"/>
                    <a:pt x="15630" y="3274171"/>
                  </a:cubicBezTo>
                  <a:close/>
                </a:path>
              </a:pathLst>
            </a:custGeom>
            <a:solidFill>
              <a:srgbClr val="FFFF00"/>
            </a:solidFill>
            <a:ln w="1270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C0EDE15B-80B9-481E-9904-F8BDB79839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75123" y="927991"/>
              <a:ext cx="1196264" cy="878117"/>
            </a:xfrm>
            <a:custGeom>
              <a:avLst/>
              <a:gdLst>
                <a:gd name="T0" fmla="*/ 1537 w 2977"/>
                <a:gd name="T1" fmla="*/ 197 h 2185"/>
                <a:gd name="T2" fmla="*/ 1191 w 2977"/>
                <a:gd name="T3" fmla="*/ 278 h 2185"/>
                <a:gd name="T4" fmla="*/ 919 w 2977"/>
                <a:gd name="T5" fmla="*/ 169 h 2185"/>
                <a:gd name="T6" fmla="*/ 871 w 2977"/>
                <a:gd name="T7" fmla="*/ 228 h 2185"/>
                <a:gd name="T8" fmla="*/ 799 w 2977"/>
                <a:gd name="T9" fmla="*/ 491 h 2185"/>
                <a:gd name="T10" fmla="*/ 611 w 2977"/>
                <a:gd name="T11" fmla="*/ 645 h 2185"/>
                <a:gd name="T12" fmla="*/ 539 w 2977"/>
                <a:gd name="T13" fmla="*/ 858 h 2185"/>
                <a:gd name="T14" fmla="*/ 135 w 2977"/>
                <a:gd name="T15" fmla="*/ 1095 h 2185"/>
                <a:gd name="T16" fmla="*/ 36 w 2977"/>
                <a:gd name="T17" fmla="*/ 1139 h 2185"/>
                <a:gd name="T18" fmla="*/ 20 w 2977"/>
                <a:gd name="T19" fmla="*/ 1336 h 2185"/>
                <a:gd name="T20" fmla="*/ 83 w 2977"/>
                <a:gd name="T21" fmla="*/ 1473 h 2185"/>
                <a:gd name="T22" fmla="*/ 258 w 2977"/>
                <a:gd name="T23" fmla="*/ 1598 h 2185"/>
                <a:gd name="T24" fmla="*/ 196 w 2977"/>
                <a:gd name="T25" fmla="*/ 1763 h 2185"/>
                <a:gd name="T26" fmla="*/ 308 w 2977"/>
                <a:gd name="T27" fmla="*/ 1840 h 2185"/>
                <a:gd name="T28" fmla="*/ 471 w 2977"/>
                <a:gd name="T29" fmla="*/ 1856 h 2185"/>
                <a:gd name="T30" fmla="*/ 591 w 2977"/>
                <a:gd name="T31" fmla="*/ 1859 h 2185"/>
                <a:gd name="T32" fmla="*/ 779 w 2977"/>
                <a:gd name="T33" fmla="*/ 2060 h 2185"/>
                <a:gd name="T34" fmla="*/ 828 w 2977"/>
                <a:gd name="T35" fmla="*/ 2019 h 2185"/>
                <a:gd name="T36" fmla="*/ 878 w 2977"/>
                <a:gd name="T37" fmla="*/ 2121 h 2185"/>
                <a:gd name="T38" fmla="*/ 955 w 2977"/>
                <a:gd name="T39" fmla="*/ 2087 h 2185"/>
                <a:gd name="T40" fmla="*/ 1007 w 2977"/>
                <a:gd name="T41" fmla="*/ 2148 h 2185"/>
                <a:gd name="T42" fmla="*/ 1066 w 2977"/>
                <a:gd name="T43" fmla="*/ 2166 h 2185"/>
                <a:gd name="T44" fmla="*/ 1156 w 2977"/>
                <a:gd name="T45" fmla="*/ 2148 h 2185"/>
                <a:gd name="T46" fmla="*/ 1234 w 2977"/>
                <a:gd name="T47" fmla="*/ 2132 h 2185"/>
                <a:gd name="T48" fmla="*/ 1279 w 2977"/>
                <a:gd name="T49" fmla="*/ 2080 h 2185"/>
                <a:gd name="T50" fmla="*/ 1324 w 2977"/>
                <a:gd name="T51" fmla="*/ 2139 h 2185"/>
                <a:gd name="T52" fmla="*/ 1464 w 2977"/>
                <a:gd name="T53" fmla="*/ 1999 h 2185"/>
                <a:gd name="T54" fmla="*/ 1790 w 2977"/>
                <a:gd name="T55" fmla="*/ 1908 h 2185"/>
                <a:gd name="T56" fmla="*/ 2377 w 2977"/>
                <a:gd name="T57" fmla="*/ 1906 h 2185"/>
                <a:gd name="T58" fmla="*/ 2970 w 2977"/>
                <a:gd name="T59" fmla="*/ 1926 h 2185"/>
                <a:gd name="T60" fmla="*/ 1840 w 2977"/>
                <a:gd name="T61" fmla="*/ 0 h 2185"/>
                <a:gd name="T62" fmla="*/ 545 w 2977"/>
                <a:gd name="T63" fmla="*/ 1655 h 2185"/>
                <a:gd name="T64" fmla="*/ 651 w 2977"/>
                <a:gd name="T65" fmla="*/ 1684 h 2185"/>
                <a:gd name="T66" fmla="*/ 505 w 2977"/>
                <a:gd name="T67" fmla="*/ 1711 h 2185"/>
                <a:gd name="T68" fmla="*/ 423 w 2977"/>
                <a:gd name="T69" fmla="*/ 1745 h 2185"/>
                <a:gd name="T70" fmla="*/ 346 w 2977"/>
                <a:gd name="T71" fmla="*/ 1795 h 2185"/>
                <a:gd name="T72" fmla="*/ 231 w 2977"/>
                <a:gd name="T73" fmla="*/ 1734 h 2185"/>
                <a:gd name="T74" fmla="*/ 819 w 2977"/>
                <a:gd name="T75" fmla="*/ 1088 h 2185"/>
                <a:gd name="T76" fmla="*/ 934 w 2977"/>
                <a:gd name="T77" fmla="*/ 1066 h 2185"/>
                <a:gd name="T78" fmla="*/ 959 w 2977"/>
                <a:gd name="T79" fmla="*/ 1125 h 2185"/>
                <a:gd name="T80" fmla="*/ 833 w 2977"/>
                <a:gd name="T81" fmla="*/ 1125 h 2185"/>
                <a:gd name="T82" fmla="*/ 1761 w 2977"/>
                <a:gd name="T83" fmla="*/ 1037 h 2185"/>
                <a:gd name="T84" fmla="*/ 1851 w 2977"/>
                <a:gd name="T85" fmla="*/ 1191 h 2185"/>
                <a:gd name="T86" fmla="*/ 1822 w 2977"/>
                <a:gd name="T87" fmla="*/ 1191 h 2185"/>
                <a:gd name="T88" fmla="*/ 1738 w 2977"/>
                <a:gd name="T89" fmla="*/ 1025 h 2185"/>
                <a:gd name="T90" fmla="*/ 1722 w 2977"/>
                <a:gd name="T91" fmla="*/ 948 h 2185"/>
                <a:gd name="T92" fmla="*/ 1867 w 2977"/>
                <a:gd name="T93" fmla="*/ 921 h 2185"/>
                <a:gd name="T94" fmla="*/ 1987 w 2977"/>
                <a:gd name="T95" fmla="*/ 1070 h 2185"/>
                <a:gd name="T96" fmla="*/ 1992 w 2977"/>
                <a:gd name="T97" fmla="*/ 1261 h 2185"/>
                <a:gd name="T98" fmla="*/ 1946 w 2977"/>
                <a:gd name="T99" fmla="*/ 1306 h 2185"/>
                <a:gd name="T100" fmla="*/ 1967 w 2977"/>
                <a:gd name="T101" fmla="*/ 1109 h 2185"/>
                <a:gd name="T102" fmla="*/ 1867 w 2977"/>
                <a:gd name="T103" fmla="*/ 953 h 2185"/>
                <a:gd name="T104" fmla="*/ 1734 w 2977"/>
                <a:gd name="T105" fmla="*/ 955 h 2185"/>
                <a:gd name="T106" fmla="*/ 190 w 2977"/>
                <a:gd name="T107" fmla="*/ 1433 h 2185"/>
                <a:gd name="T108" fmla="*/ 208 w 2977"/>
                <a:gd name="T109" fmla="*/ 1301 h 2185"/>
                <a:gd name="T110" fmla="*/ 174 w 2977"/>
                <a:gd name="T111" fmla="*/ 1213 h 2185"/>
                <a:gd name="T112" fmla="*/ 253 w 2977"/>
                <a:gd name="T113" fmla="*/ 1392 h 2185"/>
                <a:gd name="T114" fmla="*/ 140 w 2977"/>
                <a:gd name="T115" fmla="*/ 1471 h 2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977" h="2185">
                  <a:moveTo>
                    <a:pt x="1840" y="0"/>
                  </a:moveTo>
                  <a:lnTo>
                    <a:pt x="1840" y="0"/>
                  </a:lnTo>
                  <a:lnTo>
                    <a:pt x="1811" y="24"/>
                  </a:lnTo>
                  <a:lnTo>
                    <a:pt x="1779" y="47"/>
                  </a:lnTo>
                  <a:lnTo>
                    <a:pt x="1740" y="77"/>
                  </a:lnTo>
                  <a:lnTo>
                    <a:pt x="1693" y="110"/>
                  </a:lnTo>
                  <a:lnTo>
                    <a:pt x="1641" y="142"/>
                  </a:lnTo>
                  <a:lnTo>
                    <a:pt x="1589" y="172"/>
                  </a:lnTo>
                  <a:lnTo>
                    <a:pt x="1562" y="185"/>
                  </a:lnTo>
                  <a:lnTo>
                    <a:pt x="1537" y="197"/>
                  </a:lnTo>
                  <a:lnTo>
                    <a:pt x="1537" y="197"/>
                  </a:lnTo>
                  <a:lnTo>
                    <a:pt x="1485" y="217"/>
                  </a:lnTo>
                  <a:lnTo>
                    <a:pt x="1433" y="237"/>
                  </a:lnTo>
                  <a:lnTo>
                    <a:pt x="1383" y="253"/>
                  </a:lnTo>
                  <a:lnTo>
                    <a:pt x="1333" y="266"/>
                  </a:lnTo>
                  <a:lnTo>
                    <a:pt x="1288" y="274"/>
                  </a:lnTo>
                  <a:lnTo>
                    <a:pt x="1245" y="280"/>
                  </a:lnTo>
                  <a:lnTo>
                    <a:pt x="1226" y="280"/>
                  </a:lnTo>
                  <a:lnTo>
                    <a:pt x="1209" y="280"/>
                  </a:lnTo>
                  <a:lnTo>
                    <a:pt x="1191" y="278"/>
                  </a:lnTo>
                  <a:lnTo>
                    <a:pt x="1177" y="274"/>
                  </a:lnTo>
                  <a:lnTo>
                    <a:pt x="1177" y="274"/>
                  </a:lnTo>
                  <a:lnTo>
                    <a:pt x="1163" y="271"/>
                  </a:lnTo>
                  <a:lnTo>
                    <a:pt x="1147" y="264"/>
                  </a:lnTo>
                  <a:lnTo>
                    <a:pt x="1107" y="246"/>
                  </a:lnTo>
                  <a:lnTo>
                    <a:pt x="1020" y="205"/>
                  </a:lnTo>
                  <a:lnTo>
                    <a:pt x="977" y="185"/>
                  </a:lnTo>
                  <a:lnTo>
                    <a:pt x="957" y="178"/>
                  </a:lnTo>
                  <a:lnTo>
                    <a:pt x="937" y="172"/>
                  </a:lnTo>
                  <a:lnTo>
                    <a:pt x="919" y="169"/>
                  </a:lnTo>
                  <a:lnTo>
                    <a:pt x="905" y="167"/>
                  </a:lnTo>
                  <a:lnTo>
                    <a:pt x="891" y="169"/>
                  </a:lnTo>
                  <a:lnTo>
                    <a:pt x="885" y="171"/>
                  </a:lnTo>
                  <a:lnTo>
                    <a:pt x="882" y="174"/>
                  </a:lnTo>
                  <a:lnTo>
                    <a:pt x="882" y="174"/>
                  </a:lnTo>
                  <a:lnTo>
                    <a:pt x="876" y="178"/>
                  </a:lnTo>
                  <a:lnTo>
                    <a:pt x="874" y="183"/>
                  </a:lnTo>
                  <a:lnTo>
                    <a:pt x="869" y="196"/>
                  </a:lnTo>
                  <a:lnTo>
                    <a:pt x="869" y="210"/>
                  </a:lnTo>
                  <a:lnTo>
                    <a:pt x="871" y="228"/>
                  </a:lnTo>
                  <a:lnTo>
                    <a:pt x="876" y="249"/>
                  </a:lnTo>
                  <a:lnTo>
                    <a:pt x="882" y="269"/>
                  </a:lnTo>
                  <a:lnTo>
                    <a:pt x="899" y="314"/>
                  </a:lnTo>
                  <a:lnTo>
                    <a:pt x="917" y="357"/>
                  </a:lnTo>
                  <a:lnTo>
                    <a:pt x="935" y="393"/>
                  </a:lnTo>
                  <a:lnTo>
                    <a:pt x="953" y="427"/>
                  </a:lnTo>
                  <a:lnTo>
                    <a:pt x="953" y="427"/>
                  </a:lnTo>
                  <a:lnTo>
                    <a:pt x="907" y="445"/>
                  </a:lnTo>
                  <a:lnTo>
                    <a:pt x="857" y="464"/>
                  </a:lnTo>
                  <a:lnTo>
                    <a:pt x="799" y="491"/>
                  </a:lnTo>
                  <a:lnTo>
                    <a:pt x="769" y="507"/>
                  </a:lnTo>
                  <a:lnTo>
                    <a:pt x="740" y="525"/>
                  </a:lnTo>
                  <a:lnTo>
                    <a:pt x="711" y="543"/>
                  </a:lnTo>
                  <a:lnTo>
                    <a:pt x="685" y="561"/>
                  </a:lnTo>
                  <a:lnTo>
                    <a:pt x="659" y="581"/>
                  </a:lnTo>
                  <a:lnTo>
                    <a:pt x="640" y="602"/>
                  </a:lnTo>
                  <a:lnTo>
                    <a:pt x="624" y="624"/>
                  </a:lnTo>
                  <a:lnTo>
                    <a:pt x="616" y="634"/>
                  </a:lnTo>
                  <a:lnTo>
                    <a:pt x="611" y="645"/>
                  </a:lnTo>
                  <a:lnTo>
                    <a:pt x="611" y="645"/>
                  </a:lnTo>
                  <a:lnTo>
                    <a:pt x="599" y="686"/>
                  </a:lnTo>
                  <a:lnTo>
                    <a:pt x="590" y="719"/>
                  </a:lnTo>
                  <a:lnTo>
                    <a:pt x="584" y="747"/>
                  </a:lnTo>
                  <a:lnTo>
                    <a:pt x="581" y="771"/>
                  </a:lnTo>
                  <a:lnTo>
                    <a:pt x="577" y="790"/>
                  </a:lnTo>
                  <a:lnTo>
                    <a:pt x="572" y="810"/>
                  </a:lnTo>
                  <a:lnTo>
                    <a:pt x="563" y="828"/>
                  </a:lnTo>
                  <a:lnTo>
                    <a:pt x="550" y="848"/>
                  </a:lnTo>
                  <a:lnTo>
                    <a:pt x="550" y="848"/>
                  </a:lnTo>
                  <a:lnTo>
                    <a:pt x="539" y="858"/>
                  </a:lnTo>
                  <a:lnTo>
                    <a:pt x="522" y="873"/>
                  </a:lnTo>
                  <a:lnTo>
                    <a:pt x="500" y="887"/>
                  </a:lnTo>
                  <a:lnTo>
                    <a:pt x="473" y="903"/>
                  </a:lnTo>
                  <a:lnTo>
                    <a:pt x="410" y="939"/>
                  </a:lnTo>
                  <a:lnTo>
                    <a:pt x="342" y="978"/>
                  </a:lnTo>
                  <a:lnTo>
                    <a:pt x="212" y="1048"/>
                  </a:lnTo>
                  <a:lnTo>
                    <a:pt x="163" y="1075"/>
                  </a:lnTo>
                  <a:lnTo>
                    <a:pt x="147" y="1086"/>
                  </a:lnTo>
                  <a:lnTo>
                    <a:pt x="135" y="1095"/>
                  </a:lnTo>
                  <a:lnTo>
                    <a:pt x="135" y="1095"/>
                  </a:lnTo>
                  <a:lnTo>
                    <a:pt x="84" y="1134"/>
                  </a:lnTo>
                  <a:lnTo>
                    <a:pt x="84" y="1134"/>
                  </a:lnTo>
                  <a:lnTo>
                    <a:pt x="74" y="1127"/>
                  </a:lnTo>
                  <a:lnTo>
                    <a:pt x="63" y="1122"/>
                  </a:lnTo>
                  <a:lnTo>
                    <a:pt x="58" y="1122"/>
                  </a:lnTo>
                  <a:lnTo>
                    <a:pt x="54" y="1122"/>
                  </a:lnTo>
                  <a:lnTo>
                    <a:pt x="49" y="1125"/>
                  </a:lnTo>
                  <a:lnTo>
                    <a:pt x="45" y="1127"/>
                  </a:lnTo>
                  <a:lnTo>
                    <a:pt x="45" y="1127"/>
                  </a:lnTo>
                  <a:lnTo>
                    <a:pt x="36" y="1139"/>
                  </a:lnTo>
                  <a:lnTo>
                    <a:pt x="27" y="1152"/>
                  </a:lnTo>
                  <a:lnTo>
                    <a:pt x="20" y="1166"/>
                  </a:lnTo>
                  <a:lnTo>
                    <a:pt x="13" y="1181"/>
                  </a:lnTo>
                  <a:lnTo>
                    <a:pt x="7" y="1197"/>
                  </a:lnTo>
                  <a:lnTo>
                    <a:pt x="2" y="1211"/>
                  </a:lnTo>
                  <a:lnTo>
                    <a:pt x="0" y="1224"/>
                  </a:lnTo>
                  <a:lnTo>
                    <a:pt x="0" y="1234"/>
                  </a:lnTo>
                  <a:lnTo>
                    <a:pt x="0" y="1234"/>
                  </a:lnTo>
                  <a:lnTo>
                    <a:pt x="7" y="1274"/>
                  </a:lnTo>
                  <a:lnTo>
                    <a:pt x="20" y="1336"/>
                  </a:lnTo>
                  <a:lnTo>
                    <a:pt x="34" y="1397"/>
                  </a:lnTo>
                  <a:lnTo>
                    <a:pt x="40" y="1421"/>
                  </a:lnTo>
                  <a:lnTo>
                    <a:pt x="45" y="1437"/>
                  </a:lnTo>
                  <a:lnTo>
                    <a:pt x="45" y="1437"/>
                  </a:lnTo>
                  <a:lnTo>
                    <a:pt x="50" y="1442"/>
                  </a:lnTo>
                  <a:lnTo>
                    <a:pt x="56" y="1449"/>
                  </a:lnTo>
                  <a:lnTo>
                    <a:pt x="65" y="1455"/>
                  </a:lnTo>
                  <a:lnTo>
                    <a:pt x="74" y="1460"/>
                  </a:lnTo>
                  <a:lnTo>
                    <a:pt x="74" y="1460"/>
                  </a:lnTo>
                  <a:lnTo>
                    <a:pt x="83" y="1473"/>
                  </a:lnTo>
                  <a:lnTo>
                    <a:pt x="93" y="1483"/>
                  </a:lnTo>
                  <a:lnTo>
                    <a:pt x="106" y="1496"/>
                  </a:lnTo>
                  <a:lnTo>
                    <a:pt x="118" y="1507"/>
                  </a:lnTo>
                  <a:lnTo>
                    <a:pt x="151" y="1530"/>
                  </a:lnTo>
                  <a:lnTo>
                    <a:pt x="183" y="1551"/>
                  </a:lnTo>
                  <a:lnTo>
                    <a:pt x="239" y="1585"/>
                  </a:lnTo>
                  <a:lnTo>
                    <a:pt x="255" y="1594"/>
                  </a:lnTo>
                  <a:lnTo>
                    <a:pt x="258" y="1598"/>
                  </a:lnTo>
                  <a:lnTo>
                    <a:pt x="258" y="1598"/>
                  </a:lnTo>
                  <a:lnTo>
                    <a:pt x="258" y="1598"/>
                  </a:lnTo>
                  <a:lnTo>
                    <a:pt x="255" y="1603"/>
                  </a:lnTo>
                  <a:lnTo>
                    <a:pt x="247" y="1616"/>
                  </a:lnTo>
                  <a:lnTo>
                    <a:pt x="231" y="1652"/>
                  </a:lnTo>
                  <a:lnTo>
                    <a:pt x="215" y="1693"/>
                  </a:lnTo>
                  <a:lnTo>
                    <a:pt x="203" y="1721"/>
                  </a:lnTo>
                  <a:lnTo>
                    <a:pt x="203" y="1721"/>
                  </a:lnTo>
                  <a:lnTo>
                    <a:pt x="197" y="1730"/>
                  </a:lnTo>
                  <a:lnTo>
                    <a:pt x="196" y="1741"/>
                  </a:lnTo>
                  <a:lnTo>
                    <a:pt x="194" y="1752"/>
                  </a:lnTo>
                  <a:lnTo>
                    <a:pt x="196" y="1763"/>
                  </a:lnTo>
                  <a:lnTo>
                    <a:pt x="199" y="1773"/>
                  </a:lnTo>
                  <a:lnTo>
                    <a:pt x="208" y="1786"/>
                  </a:lnTo>
                  <a:lnTo>
                    <a:pt x="219" y="1798"/>
                  </a:lnTo>
                  <a:lnTo>
                    <a:pt x="237" y="1811"/>
                  </a:lnTo>
                  <a:lnTo>
                    <a:pt x="237" y="1811"/>
                  </a:lnTo>
                  <a:lnTo>
                    <a:pt x="253" y="1824"/>
                  </a:lnTo>
                  <a:lnTo>
                    <a:pt x="269" y="1831"/>
                  </a:lnTo>
                  <a:lnTo>
                    <a:pt x="281" y="1836"/>
                  </a:lnTo>
                  <a:lnTo>
                    <a:pt x="296" y="1840"/>
                  </a:lnTo>
                  <a:lnTo>
                    <a:pt x="308" y="1840"/>
                  </a:lnTo>
                  <a:lnTo>
                    <a:pt x="323" y="1840"/>
                  </a:lnTo>
                  <a:lnTo>
                    <a:pt x="359" y="1840"/>
                  </a:lnTo>
                  <a:lnTo>
                    <a:pt x="359" y="1840"/>
                  </a:lnTo>
                  <a:lnTo>
                    <a:pt x="396" y="1840"/>
                  </a:lnTo>
                  <a:lnTo>
                    <a:pt x="423" y="1840"/>
                  </a:lnTo>
                  <a:lnTo>
                    <a:pt x="436" y="1841"/>
                  </a:lnTo>
                  <a:lnTo>
                    <a:pt x="446" y="1845"/>
                  </a:lnTo>
                  <a:lnTo>
                    <a:pt x="459" y="1850"/>
                  </a:lnTo>
                  <a:lnTo>
                    <a:pt x="471" y="1856"/>
                  </a:lnTo>
                  <a:lnTo>
                    <a:pt x="471" y="1856"/>
                  </a:lnTo>
                  <a:lnTo>
                    <a:pt x="496" y="1872"/>
                  </a:lnTo>
                  <a:lnTo>
                    <a:pt x="516" y="1881"/>
                  </a:lnTo>
                  <a:lnTo>
                    <a:pt x="525" y="1884"/>
                  </a:lnTo>
                  <a:lnTo>
                    <a:pt x="534" y="1886"/>
                  </a:lnTo>
                  <a:lnTo>
                    <a:pt x="543" y="1884"/>
                  </a:lnTo>
                  <a:lnTo>
                    <a:pt x="550" y="1879"/>
                  </a:lnTo>
                  <a:lnTo>
                    <a:pt x="550" y="1879"/>
                  </a:lnTo>
                  <a:lnTo>
                    <a:pt x="559" y="1874"/>
                  </a:lnTo>
                  <a:lnTo>
                    <a:pt x="570" y="1868"/>
                  </a:lnTo>
                  <a:lnTo>
                    <a:pt x="591" y="1859"/>
                  </a:lnTo>
                  <a:lnTo>
                    <a:pt x="616" y="1850"/>
                  </a:lnTo>
                  <a:lnTo>
                    <a:pt x="645" y="1901"/>
                  </a:lnTo>
                  <a:lnTo>
                    <a:pt x="674" y="1913"/>
                  </a:lnTo>
                  <a:lnTo>
                    <a:pt x="753" y="1963"/>
                  </a:lnTo>
                  <a:lnTo>
                    <a:pt x="753" y="1963"/>
                  </a:lnTo>
                  <a:lnTo>
                    <a:pt x="754" y="1979"/>
                  </a:lnTo>
                  <a:lnTo>
                    <a:pt x="762" y="2015"/>
                  </a:lnTo>
                  <a:lnTo>
                    <a:pt x="767" y="2033"/>
                  </a:lnTo>
                  <a:lnTo>
                    <a:pt x="772" y="2049"/>
                  </a:lnTo>
                  <a:lnTo>
                    <a:pt x="779" y="2060"/>
                  </a:lnTo>
                  <a:lnTo>
                    <a:pt x="783" y="2063"/>
                  </a:lnTo>
                  <a:lnTo>
                    <a:pt x="785" y="2063"/>
                  </a:lnTo>
                  <a:lnTo>
                    <a:pt x="785" y="2063"/>
                  </a:lnTo>
                  <a:lnTo>
                    <a:pt x="788" y="2062"/>
                  </a:lnTo>
                  <a:lnTo>
                    <a:pt x="792" y="2060"/>
                  </a:lnTo>
                  <a:lnTo>
                    <a:pt x="799" y="2051"/>
                  </a:lnTo>
                  <a:lnTo>
                    <a:pt x="814" y="2029"/>
                  </a:lnTo>
                  <a:lnTo>
                    <a:pt x="821" y="2022"/>
                  </a:lnTo>
                  <a:lnTo>
                    <a:pt x="824" y="2019"/>
                  </a:lnTo>
                  <a:lnTo>
                    <a:pt x="828" y="2019"/>
                  </a:lnTo>
                  <a:lnTo>
                    <a:pt x="831" y="2019"/>
                  </a:lnTo>
                  <a:lnTo>
                    <a:pt x="835" y="2022"/>
                  </a:lnTo>
                  <a:lnTo>
                    <a:pt x="839" y="2028"/>
                  </a:lnTo>
                  <a:lnTo>
                    <a:pt x="842" y="2037"/>
                  </a:lnTo>
                  <a:lnTo>
                    <a:pt x="842" y="2037"/>
                  </a:lnTo>
                  <a:lnTo>
                    <a:pt x="855" y="2074"/>
                  </a:lnTo>
                  <a:lnTo>
                    <a:pt x="860" y="2092"/>
                  </a:lnTo>
                  <a:lnTo>
                    <a:pt x="867" y="2106"/>
                  </a:lnTo>
                  <a:lnTo>
                    <a:pt x="874" y="2117"/>
                  </a:lnTo>
                  <a:lnTo>
                    <a:pt x="878" y="2121"/>
                  </a:lnTo>
                  <a:lnTo>
                    <a:pt x="882" y="2123"/>
                  </a:lnTo>
                  <a:lnTo>
                    <a:pt x="885" y="2123"/>
                  </a:lnTo>
                  <a:lnTo>
                    <a:pt x="889" y="2123"/>
                  </a:lnTo>
                  <a:lnTo>
                    <a:pt x="892" y="2119"/>
                  </a:lnTo>
                  <a:lnTo>
                    <a:pt x="898" y="2114"/>
                  </a:lnTo>
                  <a:lnTo>
                    <a:pt x="898" y="2114"/>
                  </a:lnTo>
                  <a:lnTo>
                    <a:pt x="908" y="2103"/>
                  </a:lnTo>
                  <a:lnTo>
                    <a:pt x="923" y="2096"/>
                  </a:lnTo>
                  <a:lnTo>
                    <a:pt x="939" y="2089"/>
                  </a:lnTo>
                  <a:lnTo>
                    <a:pt x="955" y="2087"/>
                  </a:lnTo>
                  <a:lnTo>
                    <a:pt x="971" y="2087"/>
                  </a:lnTo>
                  <a:lnTo>
                    <a:pt x="977" y="2089"/>
                  </a:lnTo>
                  <a:lnTo>
                    <a:pt x="984" y="2092"/>
                  </a:lnTo>
                  <a:lnTo>
                    <a:pt x="989" y="2096"/>
                  </a:lnTo>
                  <a:lnTo>
                    <a:pt x="993" y="2101"/>
                  </a:lnTo>
                  <a:lnTo>
                    <a:pt x="996" y="2106"/>
                  </a:lnTo>
                  <a:lnTo>
                    <a:pt x="998" y="2114"/>
                  </a:lnTo>
                  <a:lnTo>
                    <a:pt x="998" y="2114"/>
                  </a:lnTo>
                  <a:lnTo>
                    <a:pt x="1002" y="2132"/>
                  </a:lnTo>
                  <a:lnTo>
                    <a:pt x="1007" y="2148"/>
                  </a:lnTo>
                  <a:lnTo>
                    <a:pt x="1014" y="2164"/>
                  </a:lnTo>
                  <a:lnTo>
                    <a:pt x="1023" y="2175"/>
                  </a:lnTo>
                  <a:lnTo>
                    <a:pt x="1027" y="2180"/>
                  </a:lnTo>
                  <a:lnTo>
                    <a:pt x="1032" y="2183"/>
                  </a:lnTo>
                  <a:lnTo>
                    <a:pt x="1037" y="2185"/>
                  </a:lnTo>
                  <a:lnTo>
                    <a:pt x="1043" y="2185"/>
                  </a:lnTo>
                  <a:lnTo>
                    <a:pt x="1048" y="2183"/>
                  </a:lnTo>
                  <a:lnTo>
                    <a:pt x="1054" y="2180"/>
                  </a:lnTo>
                  <a:lnTo>
                    <a:pt x="1059" y="2173"/>
                  </a:lnTo>
                  <a:lnTo>
                    <a:pt x="1066" y="2166"/>
                  </a:lnTo>
                  <a:lnTo>
                    <a:pt x="1066" y="2166"/>
                  </a:lnTo>
                  <a:lnTo>
                    <a:pt x="1079" y="2148"/>
                  </a:lnTo>
                  <a:lnTo>
                    <a:pt x="1091" y="2137"/>
                  </a:lnTo>
                  <a:lnTo>
                    <a:pt x="1104" y="2132"/>
                  </a:lnTo>
                  <a:lnTo>
                    <a:pt x="1116" y="2130"/>
                  </a:lnTo>
                  <a:lnTo>
                    <a:pt x="1129" y="2130"/>
                  </a:lnTo>
                  <a:lnTo>
                    <a:pt x="1140" y="2135"/>
                  </a:lnTo>
                  <a:lnTo>
                    <a:pt x="1148" y="2140"/>
                  </a:lnTo>
                  <a:lnTo>
                    <a:pt x="1156" y="2148"/>
                  </a:lnTo>
                  <a:lnTo>
                    <a:pt x="1156" y="2148"/>
                  </a:lnTo>
                  <a:lnTo>
                    <a:pt x="1163" y="2155"/>
                  </a:lnTo>
                  <a:lnTo>
                    <a:pt x="1174" y="2160"/>
                  </a:lnTo>
                  <a:lnTo>
                    <a:pt x="1184" y="2164"/>
                  </a:lnTo>
                  <a:lnTo>
                    <a:pt x="1197" y="2164"/>
                  </a:lnTo>
                  <a:lnTo>
                    <a:pt x="1209" y="2162"/>
                  </a:lnTo>
                  <a:lnTo>
                    <a:pt x="1220" y="2155"/>
                  </a:lnTo>
                  <a:lnTo>
                    <a:pt x="1224" y="2151"/>
                  </a:lnTo>
                  <a:lnTo>
                    <a:pt x="1229" y="2146"/>
                  </a:lnTo>
                  <a:lnTo>
                    <a:pt x="1231" y="2139"/>
                  </a:lnTo>
                  <a:lnTo>
                    <a:pt x="1234" y="2132"/>
                  </a:lnTo>
                  <a:lnTo>
                    <a:pt x="1234" y="2132"/>
                  </a:lnTo>
                  <a:lnTo>
                    <a:pt x="1238" y="2115"/>
                  </a:lnTo>
                  <a:lnTo>
                    <a:pt x="1243" y="2099"/>
                  </a:lnTo>
                  <a:lnTo>
                    <a:pt x="1251" y="2089"/>
                  </a:lnTo>
                  <a:lnTo>
                    <a:pt x="1258" y="2078"/>
                  </a:lnTo>
                  <a:lnTo>
                    <a:pt x="1267" y="2074"/>
                  </a:lnTo>
                  <a:lnTo>
                    <a:pt x="1270" y="2072"/>
                  </a:lnTo>
                  <a:lnTo>
                    <a:pt x="1274" y="2074"/>
                  </a:lnTo>
                  <a:lnTo>
                    <a:pt x="1276" y="2076"/>
                  </a:lnTo>
                  <a:lnTo>
                    <a:pt x="1279" y="2080"/>
                  </a:lnTo>
                  <a:lnTo>
                    <a:pt x="1285" y="2092"/>
                  </a:lnTo>
                  <a:lnTo>
                    <a:pt x="1285" y="2092"/>
                  </a:lnTo>
                  <a:lnTo>
                    <a:pt x="1292" y="2123"/>
                  </a:lnTo>
                  <a:lnTo>
                    <a:pt x="1295" y="2133"/>
                  </a:lnTo>
                  <a:lnTo>
                    <a:pt x="1299" y="2139"/>
                  </a:lnTo>
                  <a:lnTo>
                    <a:pt x="1303" y="2140"/>
                  </a:lnTo>
                  <a:lnTo>
                    <a:pt x="1306" y="2142"/>
                  </a:lnTo>
                  <a:lnTo>
                    <a:pt x="1311" y="2142"/>
                  </a:lnTo>
                  <a:lnTo>
                    <a:pt x="1317" y="2142"/>
                  </a:lnTo>
                  <a:lnTo>
                    <a:pt x="1324" y="2139"/>
                  </a:lnTo>
                  <a:lnTo>
                    <a:pt x="1344" y="2126"/>
                  </a:lnTo>
                  <a:lnTo>
                    <a:pt x="1369" y="2103"/>
                  </a:lnTo>
                  <a:lnTo>
                    <a:pt x="1369" y="2103"/>
                  </a:lnTo>
                  <a:lnTo>
                    <a:pt x="1394" y="2078"/>
                  </a:lnTo>
                  <a:lnTo>
                    <a:pt x="1415" y="2055"/>
                  </a:lnTo>
                  <a:lnTo>
                    <a:pt x="1442" y="2019"/>
                  </a:lnTo>
                  <a:lnTo>
                    <a:pt x="1451" y="2008"/>
                  </a:lnTo>
                  <a:lnTo>
                    <a:pt x="1458" y="2001"/>
                  </a:lnTo>
                  <a:lnTo>
                    <a:pt x="1462" y="1999"/>
                  </a:lnTo>
                  <a:lnTo>
                    <a:pt x="1464" y="1999"/>
                  </a:lnTo>
                  <a:lnTo>
                    <a:pt x="1467" y="1999"/>
                  </a:lnTo>
                  <a:lnTo>
                    <a:pt x="1469" y="2003"/>
                  </a:lnTo>
                  <a:lnTo>
                    <a:pt x="1469" y="2003"/>
                  </a:lnTo>
                  <a:lnTo>
                    <a:pt x="1475" y="2004"/>
                  </a:lnTo>
                  <a:lnTo>
                    <a:pt x="1483" y="2004"/>
                  </a:lnTo>
                  <a:lnTo>
                    <a:pt x="1512" y="1997"/>
                  </a:lnTo>
                  <a:lnTo>
                    <a:pt x="1553" y="1985"/>
                  </a:lnTo>
                  <a:lnTo>
                    <a:pt x="1605" y="1967"/>
                  </a:lnTo>
                  <a:lnTo>
                    <a:pt x="1725" y="1927"/>
                  </a:lnTo>
                  <a:lnTo>
                    <a:pt x="1790" y="1908"/>
                  </a:lnTo>
                  <a:lnTo>
                    <a:pt x="1851" y="1890"/>
                  </a:lnTo>
                  <a:lnTo>
                    <a:pt x="1851" y="1890"/>
                  </a:lnTo>
                  <a:lnTo>
                    <a:pt x="1867" y="1886"/>
                  </a:lnTo>
                  <a:lnTo>
                    <a:pt x="1887" y="1884"/>
                  </a:lnTo>
                  <a:lnTo>
                    <a:pt x="1935" y="1881"/>
                  </a:lnTo>
                  <a:lnTo>
                    <a:pt x="1992" y="1881"/>
                  </a:lnTo>
                  <a:lnTo>
                    <a:pt x="2058" y="1883"/>
                  </a:lnTo>
                  <a:lnTo>
                    <a:pt x="2132" y="1888"/>
                  </a:lnTo>
                  <a:lnTo>
                    <a:pt x="2209" y="1892"/>
                  </a:lnTo>
                  <a:lnTo>
                    <a:pt x="2377" y="1906"/>
                  </a:lnTo>
                  <a:lnTo>
                    <a:pt x="2547" y="1918"/>
                  </a:lnTo>
                  <a:lnTo>
                    <a:pt x="2709" y="1931"/>
                  </a:lnTo>
                  <a:lnTo>
                    <a:pt x="2780" y="1935"/>
                  </a:lnTo>
                  <a:lnTo>
                    <a:pt x="2847" y="1936"/>
                  </a:lnTo>
                  <a:lnTo>
                    <a:pt x="2904" y="1936"/>
                  </a:lnTo>
                  <a:lnTo>
                    <a:pt x="2952" y="1935"/>
                  </a:lnTo>
                  <a:lnTo>
                    <a:pt x="2952" y="1935"/>
                  </a:lnTo>
                  <a:lnTo>
                    <a:pt x="2963" y="1931"/>
                  </a:lnTo>
                  <a:lnTo>
                    <a:pt x="2967" y="1929"/>
                  </a:lnTo>
                  <a:lnTo>
                    <a:pt x="2970" y="1926"/>
                  </a:lnTo>
                  <a:lnTo>
                    <a:pt x="2976" y="1917"/>
                  </a:lnTo>
                  <a:lnTo>
                    <a:pt x="2977" y="1902"/>
                  </a:lnTo>
                  <a:lnTo>
                    <a:pt x="2977" y="1902"/>
                  </a:lnTo>
                  <a:lnTo>
                    <a:pt x="2727" y="1478"/>
                  </a:lnTo>
                  <a:lnTo>
                    <a:pt x="2427" y="969"/>
                  </a:lnTo>
                  <a:lnTo>
                    <a:pt x="2132" y="473"/>
                  </a:lnTo>
                  <a:lnTo>
                    <a:pt x="2005" y="260"/>
                  </a:lnTo>
                  <a:lnTo>
                    <a:pt x="1899" y="86"/>
                  </a:lnTo>
                  <a:lnTo>
                    <a:pt x="1899" y="86"/>
                  </a:lnTo>
                  <a:lnTo>
                    <a:pt x="1840" y="0"/>
                  </a:lnTo>
                  <a:lnTo>
                    <a:pt x="1840" y="0"/>
                  </a:lnTo>
                  <a:close/>
                  <a:moveTo>
                    <a:pt x="281" y="1621"/>
                  </a:moveTo>
                  <a:lnTo>
                    <a:pt x="281" y="1621"/>
                  </a:lnTo>
                  <a:lnTo>
                    <a:pt x="339" y="1637"/>
                  </a:lnTo>
                  <a:lnTo>
                    <a:pt x="382" y="1650"/>
                  </a:lnTo>
                  <a:lnTo>
                    <a:pt x="400" y="1653"/>
                  </a:lnTo>
                  <a:lnTo>
                    <a:pt x="410" y="1655"/>
                  </a:lnTo>
                  <a:lnTo>
                    <a:pt x="410" y="1655"/>
                  </a:lnTo>
                  <a:lnTo>
                    <a:pt x="461" y="1655"/>
                  </a:lnTo>
                  <a:lnTo>
                    <a:pt x="545" y="1655"/>
                  </a:lnTo>
                  <a:lnTo>
                    <a:pt x="545" y="1655"/>
                  </a:lnTo>
                  <a:lnTo>
                    <a:pt x="590" y="1653"/>
                  </a:lnTo>
                  <a:lnTo>
                    <a:pt x="631" y="1655"/>
                  </a:lnTo>
                  <a:lnTo>
                    <a:pt x="665" y="1657"/>
                  </a:lnTo>
                  <a:lnTo>
                    <a:pt x="685" y="1661"/>
                  </a:lnTo>
                  <a:lnTo>
                    <a:pt x="685" y="1661"/>
                  </a:lnTo>
                  <a:lnTo>
                    <a:pt x="686" y="1662"/>
                  </a:lnTo>
                  <a:lnTo>
                    <a:pt x="685" y="1664"/>
                  </a:lnTo>
                  <a:lnTo>
                    <a:pt x="672" y="1673"/>
                  </a:lnTo>
                  <a:lnTo>
                    <a:pt x="651" y="1684"/>
                  </a:lnTo>
                  <a:lnTo>
                    <a:pt x="624" y="1696"/>
                  </a:lnTo>
                  <a:lnTo>
                    <a:pt x="597" y="1709"/>
                  </a:lnTo>
                  <a:lnTo>
                    <a:pt x="572" y="1720"/>
                  </a:lnTo>
                  <a:lnTo>
                    <a:pt x="550" y="1725"/>
                  </a:lnTo>
                  <a:lnTo>
                    <a:pt x="543" y="1727"/>
                  </a:lnTo>
                  <a:lnTo>
                    <a:pt x="539" y="1727"/>
                  </a:lnTo>
                  <a:lnTo>
                    <a:pt x="539" y="1727"/>
                  </a:lnTo>
                  <a:lnTo>
                    <a:pt x="527" y="1723"/>
                  </a:lnTo>
                  <a:lnTo>
                    <a:pt x="516" y="1718"/>
                  </a:lnTo>
                  <a:lnTo>
                    <a:pt x="505" y="1711"/>
                  </a:lnTo>
                  <a:lnTo>
                    <a:pt x="487" y="1750"/>
                  </a:lnTo>
                  <a:lnTo>
                    <a:pt x="461" y="1761"/>
                  </a:lnTo>
                  <a:lnTo>
                    <a:pt x="461" y="1761"/>
                  </a:lnTo>
                  <a:lnTo>
                    <a:pt x="450" y="1755"/>
                  </a:lnTo>
                  <a:lnTo>
                    <a:pt x="439" y="1750"/>
                  </a:lnTo>
                  <a:lnTo>
                    <a:pt x="432" y="1745"/>
                  </a:lnTo>
                  <a:lnTo>
                    <a:pt x="432" y="1745"/>
                  </a:lnTo>
                  <a:lnTo>
                    <a:pt x="430" y="1743"/>
                  </a:lnTo>
                  <a:lnTo>
                    <a:pt x="427" y="1743"/>
                  </a:lnTo>
                  <a:lnTo>
                    <a:pt x="423" y="1745"/>
                  </a:lnTo>
                  <a:lnTo>
                    <a:pt x="419" y="1750"/>
                  </a:lnTo>
                  <a:lnTo>
                    <a:pt x="414" y="1759"/>
                  </a:lnTo>
                  <a:lnTo>
                    <a:pt x="410" y="1772"/>
                  </a:lnTo>
                  <a:lnTo>
                    <a:pt x="410" y="1772"/>
                  </a:lnTo>
                  <a:lnTo>
                    <a:pt x="407" y="1779"/>
                  </a:lnTo>
                  <a:lnTo>
                    <a:pt x="400" y="1782"/>
                  </a:lnTo>
                  <a:lnTo>
                    <a:pt x="389" y="1788"/>
                  </a:lnTo>
                  <a:lnTo>
                    <a:pt x="376" y="1791"/>
                  </a:lnTo>
                  <a:lnTo>
                    <a:pt x="362" y="1793"/>
                  </a:lnTo>
                  <a:lnTo>
                    <a:pt x="346" y="1795"/>
                  </a:lnTo>
                  <a:lnTo>
                    <a:pt x="308" y="1795"/>
                  </a:lnTo>
                  <a:lnTo>
                    <a:pt x="308" y="1795"/>
                  </a:lnTo>
                  <a:lnTo>
                    <a:pt x="290" y="1793"/>
                  </a:lnTo>
                  <a:lnTo>
                    <a:pt x="276" y="1789"/>
                  </a:lnTo>
                  <a:lnTo>
                    <a:pt x="262" y="1784"/>
                  </a:lnTo>
                  <a:lnTo>
                    <a:pt x="251" y="1777"/>
                  </a:lnTo>
                  <a:lnTo>
                    <a:pt x="242" y="1768"/>
                  </a:lnTo>
                  <a:lnTo>
                    <a:pt x="235" y="1757"/>
                  </a:lnTo>
                  <a:lnTo>
                    <a:pt x="231" y="1747"/>
                  </a:lnTo>
                  <a:lnTo>
                    <a:pt x="231" y="1734"/>
                  </a:lnTo>
                  <a:lnTo>
                    <a:pt x="231" y="1734"/>
                  </a:lnTo>
                  <a:lnTo>
                    <a:pt x="233" y="1718"/>
                  </a:lnTo>
                  <a:lnTo>
                    <a:pt x="239" y="1700"/>
                  </a:lnTo>
                  <a:lnTo>
                    <a:pt x="246" y="1682"/>
                  </a:lnTo>
                  <a:lnTo>
                    <a:pt x="256" y="1664"/>
                  </a:lnTo>
                  <a:lnTo>
                    <a:pt x="273" y="1634"/>
                  </a:lnTo>
                  <a:lnTo>
                    <a:pt x="281" y="1621"/>
                  </a:lnTo>
                  <a:lnTo>
                    <a:pt x="281" y="1621"/>
                  </a:lnTo>
                  <a:close/>
                  <a:moveTo>
                    <a:pt x="819" y="1088"/>
                  </a:moveTo>
                  <a:lnTo>
                    <a:pt x="819" y="1088"/>
                  </a:lnTo>
                  <a:lnTo>
                    <a:pt x="822" y="1082"/>
                  </a:lnTo>
                  <a:lnTo>
                    <a:pt x="826" y="1075"/>
                  </a:lnTo>
                  <a:lnTo>
                    <a:pt x="831" y="1068"/>
                  </a:lnTo>
                  <a:lnTo>
                    <a:pt x="839" y="1062"/>
                  </a:lnTo>
                  <a:lnTo>
                    <a:pt x="846" y="1057"/>
                  </a:lnTo>
                  <a:lnTo>
                    <a:pt x="857" y="1053"/>
                  </a:lnTo>
                  <a:lnTo>
                    <a:pt x="869" y="1055"/>
                  </a:lnTo>
                  <a:lnTo>
                    <a:pt x="869" y="1055"/>
                  </a:lnTo>
                  <a:lnTo>
                    <a:pt x="899" y="1061"/>
                  </a:lnTo>
                  <a:lnTo>
                    <a:pt x="934" y="1066"/>
                  </a:lnTo>
                  <a:lnTo>
                    <a:pt x="950" y="1070"/>
                  </a:lnTo>
                  <a:lnTo>
                    <a:pt x="962" y="1075"/>
                  </a:lnTo>
                  <a:lnTo>
                    <a:pt x="971" y="1080"/>
                  </a:lnTo>
                  <a:lnTo>
                    <a:pt x="975" y="1084"/>
                  </a:lnTo>
                  <a:lnTo>
                    <a:pt x="977" y="1088"/>
                  </a:lnTo>
                  <a:lnTo>
                    <a:pt x="977" y="1088"/>
                  </a:lnTo>
                  <a:lnTo>
                    <a:pt x="977" y="1096"/>
                  </a:lnTo>
                  <a:lnTo>
                    <a:pt x="973" y="1107"/>
                  </a:lnTo>
                  <a:lnTo>
                    <a:pt x="968" y="1116"/>
                  </a:lnTo>
                  <a:lnTo>
                    <a:pt x="959" y="1125"/>
                  </a:lnTo>
                  <a:lnTo>
                    <a:pt x="948" y="1134"/>
                  </a:lnTo>
                  <a:lnTo>
                    <a:pt x="935" y="1139"/>
                  </a:lnTo>
                  <a:lnTo>
                    <a:pt x="923" y="1143"/>
                  </a:lnTo>
                  <a:lnTo>
                    <a:pt x="908" y="1145"/>
                  </a:lnTo>
                  <a:lnTo>
                    <a:pt x="908" y="1145"/>
                  </a:lnTo>
                  <a:lnTo>
                    <a:pt x="880" y="1143"/>
                  </a:lnTo>
                  <a:lnTo>
                    <a:pt x="864" y="1141"/>
                  </a:lnTo>
                  <a:lnTo>
                    <a:pt x="851" y="1136"/>
                  </a:lnTo>
                  <a:lnTo>
                    <a:pt x="839" y="1130"/>
                  </a:lnTo>
                  <a:lnTo>
                    <a:pt x="833" y="1125"/>
                  </a:lnTo>
                  <a:lnTo>
                    <a:pt x="828" y="1120"/>
                  </a:lnTo>
                  <a:lnTo>
                    <a:pt x="824" y="1114"/>
                  </a:lnTo>
                  <a:lnTo>
                    <a:pt x="822" y="1107"/>
                  </a:lnTo>
                  <a:lnTo>
                    <a:pt x="821" y="1098"/>
                  </a:lnTo>
                  <a:lnTo>
                    <a:pt x="819" y="1088"/>
                  </a:lnTo>
                  <a:lnTo>
                    <a:pt x="819" y="1088"/>
                  </a:lnTo>
                  <a:close/>
                  <a:moveTo>
                    <a:pt x="1740" y="1025"/>
                  </a:moveTo>
                  <a:lnTo>
                    <a:pt x="1740" y="1025"/>
                  </a:lnTo>
                  <a:lnTo>
                    <a:pt x="1749" y="1028"/>
                  </a:lnTo>
                  <a:lnTo>
                    <a:pt x="1761" y="1037"/>
                  </a:lnTo>
                  <a:lnTo>
                    <a:pt x="1775" y="1048"/>
                  </a:lnTo>
                  <a:lnTo>
                    <a:pt x="1792" y="1062"/>
                  </a:lnTo>
                  <a:lnTo>
                    <a:pt x="1809" y="1079"/>
                  </a:lnTo>
                  <a:lnTo>
                    <a:pt x="1824" y="1095"/>
                  </a:lnTo>
                  <a:lnTo>
                    <a:pt x="1836" y="1113"/>
                  </a:lnTo>
                  <a:lnTo>
                    <a:pt x="1845" y="1130"/>
                  </a:lnTo>
                  <a:lnTo>
                    <a:pt x="1845" y="1130"/>
                  </a:lnTo>
                  <a:lnTo>
                    <a:pt x="1849" y="1147"/>
                  </a:lnTo>
                  <a:lnTo>
                    <a:pt x="1851" y="1168"/>
                  </a:lnTo>
                  <a:lnTo>
                    <a:pt x="1851" y="1191"/>
                  </a:lnTo>
                  <a:lnTo>
                    <a:pt x="1849" y="1215"/>
                  </a:lnTo>
                  <a:lnTo>
                    <a:pt x="1845" y="1256"/>
                  </a:lnTo>
                  <a:lnTo>
                    <a:pt x="1842" y="1270"/>
                  </a:lnTo>
                  <a:lnTo>
                    <a:pt x="1840" y="1279"/>
                  </a:lnTo>
                  <a:lnTo>
                    <a:pt x="1840" y="1279"/>
                  </a:lnTo>
                  <a:lnTo>
                    <a:pt x="1838" y="1279"/>
                  </a:lnTo>
                  <a:lnTo>
                    <a:pt x="1836" y="1279"/>
                  </a:lnTo>
                  <a:lnTo>
                    <a:pt x="1835" y="1270"/>
                  </a:lnTo>
                  <a:lnTo>
                    <a:pt x="1829" y="1236"/>
                  </a:lnTo>
                  <a:lnTo>
                    <a:pt x="1822" y="1191"/>
                  </a:lnTo>
                  <a:lnTo>
                    <a:pt x="1817" y="1170"/>
                  </a:lnTo>
                  <a:lnTo>
                    <a:pt x="1811" y="1150"/>
                  </a:lnTo>
                  <a:lnTo>
                    <a:pt x="1811" y="1150"/>
                  </a:lnTo>
                  <a:lnTo>
                    <a:pt x="1802" y="1125"/>
                  </a:lnTo>
                  <a:lnTo>
                    <a:pt x="1790" y="1104"/>
                  </a:lnTo>
                  <a:lnTo>
                    <a:pt x="1775" y="1082"/>
                  </a:lnTo>
                  <a:lnTo>
                    <a:pt x="1763" y="1062"/>
                  </a:lnTo>
                  <a:lnTo>
                    <a:pt x="1743" y="1036"/>
                  </a:lnTo>
                  <a:lnTo>
                    <a:pt x="1740" y="1027"/>
                  </a:lnTo>
                  <a:lnTo>
                    <a:pt x="1738" y="1025"/>
                  </a:lnTo>
                  <a:lnTo>
                    <a:pt x="1740" y="1025"/>
                  </a:lnTo>
                  <a:lnTo>
                    <a:pt x="1740" y="1025"/>
                  </a:lnTo>
                  <a:close/>
                  <a:moveTo>
                    <a:pt x="1706" y="998"/>
                  </a:moveTo>
                  <a:lnTo>
                    <a:pt x="1706" y="998"/>
                  </a:lnTo>
                  <a:lnTo>
                    <a:pt x="1704" y="1000"/>
                  </a:lnTo>
                  <a:lnTo>
                    <a:pt x="1704" y="998"/>
                  </a:lnTo>
                  <a:lnTo>
                    <a:pt x="1704" y="991"/>
                  </a:lnTo>
                  <a:lnTo>
                    <a:pt x="1707" y="980"/>
                  </a:lnTo>
                  <a:lnTo>
                    <a:pt x="1715" y="964"/>
                  </a:lnTo>
                  <a:lnTo>
                    <a:pt x="1722" y="948"/>
                  </a:lnTo>
                  <a:lnTo>
                    <a:pt x="1732" y="932"/>
                  </a:lnTo>
                  <a:lnTo>
                    <a:pt x="1747" y="919"/>
                  </a:lnTo>
                  <a:lnTo>
                    <a:pt x="1754" y="914"/>
                  </a:lnTo>
                  <a:lnTo>
                    <a:pt x="1761" y="910"/>
                  </a:lnTo>
                  <a:lnTo>
                    <a:pt x="1761" y="910"/>
                  </a:lnTo>
                  <a:lnTo>
                    <a:pt x="1777" y="907"/>
                  </a:lnTo>
                  <a:lnTo>
                    <a:pt x="1799" y="905"/>
                  </a:lnTo>
                  <a:lnTo>
                    <a:pt x="1820" y="907"/>
                  </a:lnTo>
                  <a:lnTo>
                    <a:pt x="1844" y="912"/>
                  </a:lnTo>
                  <a:lnTo>
                    <a:pt x="1867" y="921"/>
                  </a:lnTo>
                  <a:lnTo>
                    <a:pt x="1879" y="928"/>
                  </a:lnTo>
                  <a:lnTo>
                    <a:pt x="1892" y="935"/>
                  </a:lnTo>
                  <a:lnTo>
                    <a:pt x="1904" y="946"/>
                  </a:lnTo>
                  <a:lnTo>
                    <a:pt x="1917" y="957"/>
                  </a:lnTo>
                  <a:lnTo>
                    <a:pt x="1928" y="969"/>
                  </a:lnTo>
                  <a:lnTo>
                    <a:pt x="1940" y="984"/>
                  </a:lnTo>
                  <a:lnTo>
                    <a:pt x="1940" y="984"/>
                  </a:lnTo>
                  <a:lnTo>
                    <a:pt x="1960" y="1012"/>
                  </a:lnTo>
                  <a:lnTo>
                    <a:pt x="1976" y="1041"/>
                  </a:lnTo>
                  <a:lnTo>
                    <a:pt x="1987" y="1070"/>
                  </a:lnTo>
                  <a:lnTo>
                    <a:pt x="1996" y="1098"/>
                  </a:lnTo>
                  <a:lnTo>
                    <a:pt x="1999" y="1127"/>
                  </a:lnTo>
                  <a:lnTo>
                    <a:pt x="2003" y="1156"/>
                  </a:lnTo>
                  <a:lnTo>
                    <a:pt x="2005" y="1184"/>
                  </a:lnTo>
                  <a:lnTo>
                    <a:pt x="2005" y="1213"/>
                  </a:lnTo>
                  <a:lnTo>
                    <a:pt x="2005" y="1213"/>
                  </a:lnTo>
                  <a:lnTo>
                    <a:pt x="2003" y="1225"/>
                  </a:lnTo>
                  <a:lnTo>
                    <a:pt x="2001" y="1238"/>
                  </a:lnTo>
                  <a:lnTo>
                    <a:pt x="1998" y="1250"/>
                  </a:lnTo>
                  <a:lnTo>
                    <a:pt x="1992" y="1261"/>
                  </a:lnTo>
                  <a:lnTo>
                    <a:pt x="1980" y="1284"/>
                  </a:lnTo>
                  <a:lnTo>
                    <a:pt x="1964" y="1304"/>
                  </a:lnTo>
                  <a:lnTo>
                    <a:pt x="1947" y="1322"/>
                  </a:lnTo>
                  <a:lnTo>
                    <a:pt x="1933" y="1336"/>
                  </a:lnTo>
                  <a:lnTo>
                    <a:pt x="1910" y="1354"/>
                  </a:lnTo>
                  <a:lnTo>
                    <a:pt x="1910" y="1354"/>
                  </a:lnTo>
                  <a:lnTo>
                    <a:pt x="1921" y="1344"/>
                  </a:lnTo>
                  <a:lnTo>
                    <a:pt x="1929" y="1335"/>
                  </a:lnTo>
                  <a:lnTo>
                    <a:pt x="1937" y="1322"/>
                  </a:lnTo>
                  <a:lnTo>
                    <a:pt x="1946" y="1306"/>
                  </a:lnTo>
                  <a:lnTo>
                    <a:pt x="1955" y="1286"/>
                  </a:lnTo>
                  <a:lnTo>
                    <a:pt x="1962" y="1263"/>
                  </a:lnTo>
                  <a:lnTo>
                    <a:pt x="1969" y="1234"/>
                  </a:lnTo>
                  <a:lnTo>
                    <a:pt x="1969" y="1234"/>
                  </a:lnTo>
                  <a:lnTo>
                    <a:pt x="1974" y="1197"/>
                  </a:lnTo>
                  <a:lnTo>
                    <a:pt x="1974" y="1179"/>
                  </a:lnTo>
                  <a:lnTo>
                    <a:pt x="1974" y="1161"/>
                  </a:lnTo>
                  <a:lnTo>
                    <a:pt x="1972" y="1143"/>
                  </a:lnTo>
                  <a:lnTo>
                    <a:pt x="1971" y="1125"/>
                  </a:lnTo>
                  <a:lnTo>
                    <a:pt x="1967" y="1109"/>
                  </a:lnTo>
                  <a:lnTo>
                    <a:pt x="1962" y="1091"/>
                  </a:lnTo>
                  <a:lnTo>
                    <a:pt x="1955" y="1073"/>
                  </a:lnTo>
                  <a:lnTo>
                    <a:pt x="1947" y="1055"/>
                  </a:lnTo>
                  <a:lnTo>
                    <a:pt x="1938" y="1039"/>
                  </a:lnTo>
                  <a:lnTo>
                    <a:pt x="1928" y="1021"/>
                  </a:lnTo>
                  <a:lnTo>
                    <a:pt x="1915" y="1005"/>
                  </a:lnTo>
                  <a:lnTo>
                    <a:pt x="1901" y="987"/>
                  </a:lnTo>
                  <a:lnTo>
                    <a:pt x="1885" y="971"/>
                  </a:lnTo>
                  <a:lnTo>
                    <a:pt x="1867" y="953"/>
                  </a:lnTo>
                  <a:lnTo>
                    <a:pt x="1867" y="953"/>
                  </a:lnTo>
                  <a:lnTo>
                    <a:pt x="1849" y="939"/>
                  </a:lnTo>
                  <a:lnTo>
                    <a:pt x="1833" y="930"/>
                  </a:lnTo>
                  <a:lnTo>
                    <a:pt x="1817" y="923"/>
                  </a:lnTo>
                  <a:lnTo>
                    <a:pt x="1802" y="921"/>
                  </a:lnTo>
                  <a:lnTo>
                    <a:pt x="1788" y="923"/>
                  </a:lnTo>
                  <a:lnTo>
                    <a:pt x="1775" y="926"/>
                  </a:lnTo>
                  <a:lnTo>
                    <a:pt x="1763" y="932"/>
                  </a:lnTo>
                  <a:lnTo>
                    <a:pt x="1752" y="939"/>
                  </a:lnTo>
                  <a:lnTo>
                    <a:pt x="1743" y="946"/>
                  </a:lnTo>
                  <a:lnTo>
                    <a:pt x="1734" y="955"/>
                  </a:lnTo>
                  <a:lnTo>
                    <a:pt x="1720" y="975"/>
                  </a:lnTo>
                  <a:lnTo>
                    <a:pt x="1706" y="998"/>
                  </a:lnTo>
                  <a:lnTo>
                    <a:pt x="1706" y="998"/>
                  </a:lnTo>
                  <a:close/>
                  <a:moveTo>
                    <a:pt x="113" y="1469"/>
                  </a:moveTo>
                  <a:lnTo>
                    <a:pt x="113" y="1469"/>
                  </a:lnTo>
                  <a:lnTo>
                    <a:pt x="124" y="1467"/>
                  </a:lnTo>
                  <a:lnTo>
                    <a:pt x="149" y="1458"/>
                  </a:lnTo>
                  <a:lnTo>
                    <a:pt x="163" y="1451"/>
                  </a:lnTo>
                  <a:lnTo>
                    <a:pt x="178" y="1444"/>
                  </a:lnTo>
                  <a:lnTo>
                    <a:pt x="190" y="1433"/>
                  </a:lnTo>
                  <a:lnTo>
                    <a:pt x="201" y="1422"/>
                  </a:lnTo>
                  <a:lnTo>
                    <a:pt x="201" y="1422"/>
                  </a:lnTo>
                  <a:lnTo>
                    <a:pt x="208" y="1410"/>
                  </a:lnTo>
                  <a:lnTo>
                    <a:pt x="215" y="1397"/>
                  </a:lnTo>
                  <a:lnTo>
                    <a:pt x="221" y="1383"/>
                  </a:lnTo>
                  <a:lnTo>
                    <a:pt x="222" y="1370"/>
                  </a:lnTo>
                  <a:lnTo>
                    <a:pt x="224" y="1356"/>
                  </a:lnTo>
                  <a:lnTo>
                    <a:pt x="221" y="1338"/>
                  </a:lnTo>
                  <a:lnTo>
                    <a:pt x="217" y="1322"/>
                  </a:lnTo>
                  <a:lnTo>
                    <a:pt x="208" y="1301"/>
                  </a:lnTo>
                  <a:lnTo>
                    <a:pt x="208" y="1301"/>
                  </a:lnTo>
                  <a:lnTo>
                    <a:pt x="197" y="1283"/>
                  </a:lnTo>
                  <a:lnTo>
                    <a:pt x="185" y="1261"/>
                  </a:lnTo>
                  <a:lnTo>
                    <a:pt x="154" y="1218"/>
                  </a:lnTo>
                  <a:lnTo>
                    <a:pt x="118" y="1172"/>
                  </a:lnTo>
                  <a:lnTo>
                    <a:pt x="118" y="1172"/>
                  </a:lnTo>
                  <a:lnTo>
                    <a:pt x="129" y="1177"/>
                  </a:lnTo>
                  <a:lnTo>
                    <a:pt x="142" y="1186"/>
                  </a:lnTo>
                  <a:lnTo>
                    <a:pt x="158" y="1197"/>
                  </a:lnTo>
                  <a:lnTo>
                    <a:pt x="174" y="1213"/>
                  </a:lnTo>
                  <a:lnTo>
                    <a:pt x="194" y="1233"/>
                  </a:lnTo>
                  <a:lnTo>
                    <a:pt x="212" y="1258"/>
                  </a:lnTo>
                  <a:lnTo>
                    <a:pt x="222" y="1274"/>
                  </a:lnTo>
                  <a:lnTo>
                    <a:pt x="231" y="1290"/>
                  </a:lnTo>
                  <a:lnTo>
                    <a:pt x="231" y="1290"/>
                  </a:lnTo>
                  <a:lnTo>
                    <a:pt x="246" y="1320"/>
                  </a:lnTo>
                  <a:lnTo>
                    <a:pt x="255" y="1345"/>
                  </a:lnTo>
                  <a:lnTo>
                    <a:pt x="258" y="1363"/>
                  </a:lnTo>
                  <a:lnTo>
                    <a:pt x="258" y="1378"/>
                  </a:lnTo>
                  <a:lnTo>
                    <a:pt x="253" y="1392"/>
                  </a:lnTo>
                  <a:lnTo>
                    <a:pt x="246" y="1404"/>
                  </a:lnTo>
                  <a:lnTo>
                    <a:pt x="224" y="1433"/>
                  </a:lnTo>
                  <a:lnTo>
                    <a:pt x="224" y="1433"/>
                  </a:lnTo>
                  <a:lnTo>
                    <a:pt x="219" y="1442"/>
                  </a:lnTo>
                  <a:lnTo>
                    <a:pt x="210" y="1449"/>
                  </a:lnTo>
                  <a:lnTo>
                    <a:pt x="203" y="1455"/>
                  </a:lnTo>
                  <a:lnTo>
                    <a:pt x="194" y="1458"/>
                  </a:lnTo>
                  <a:lnTo>
                    <a:pt x="174" y="1465"/>
                  </a:lnTo>
                  <a:lnTo>
                    <a:pt x="156" y="1469"/>
                  </a:lnTo>
                  <a:lnTo>
                    <a:pt x="140" y="1471"/>
                  </a:lnTo>
                  <a:lnTo>
                    <a:pt x="126" y="1471"/>
                  </a:lnTo>
                  <a:lnTo>
                    <a:pt x="113" y="1469"/>
                  </a:lnTo>
                  <a:lnTo>
                    <a:pt x="113" y="146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7DA0DC7A-8298-4C34-BCAA-C8B6FE9F115A}"/>
              </a:ext>
            </a:extLst>
          </p:cNvPr>
          <p:cNvGrpSpPr/>
          <p:nvPr/>
        </p:nvGrpSpPr>
        <p:grpSpPr>
          <a:xfrm>
            <a:off x="3686736" y="1088963"/>
            <a:ext cx="2558070" cy="2235916"/>
            <a:chOff x="4039646" y="461366"/>
            <a:chExt cx="1645216" cy="1438024"/>
          </a:xfrm>
        </p:grpSpPr>
        <p:sp>
          <p:nvSpPr>
            <p:cNvPr id="24" name="二等辺三角形 1">
              <a:extLst>
                <a:ext uri="{FF2B5EF4-FFF2-40B4-BE49-F238E27FC236}">
                  <a16:creationId xmlns:a16="http://schemas.microsoft.com/office/drawing/2014/main" id="{85D92B6D-2E19-47AA-8A24-1931AC7AEF51}"/>
                </a:ext>
              </a:extLst>
            </p:cNvPr>
            <p:cNvSpPr/>
            <p:nvPr/>
          </p:nvSpPr>
          <p:spPr bwMode="auto">
            <a:xfrm>
              <a:off x="4039646" y="461366"/>
              <a:ext cx="1645216" cy="1438024"/>
            </a:xfrm>
            <a:custGeom>
              <a:avLst/>
              <a:gdLst>
                <a:gd name="connsiteX0" fmla="*/ 0 w 4072052"/>
                <a:gd name="connsiteY0" fmla="*/ 3510390 h 3510390"/>
                <a:gd name="connsiteX1" fmla="*/ 2036026 w 4072052"/>
                <a:gd name="connsiteY1" fmla="*/ 0 h 3510390"/>
                <a:gd name="connsiteX2" fmla="*/ 4072052 w 4072052"/>
                <a:gd name="connsiteY2" fmla="*/ 3510390 h 3510390"/>
                <a:gd name="connsiteX3" fmla="*/ 0 w 4072052"/>
                <a:gd name="connsiteY3" fmla="*/ 3510390 h 3510390"/>
                <a:gd name="connsiteX0" fmla="*/ 0 w 4072052"/>
                <a:gd name="connsiteY0" fmla="*/ 3510390 h 3510390"/>
                <a:gd name="connsiteX1" fmla="*/ 138605 w 4072052"/>
                <a:gd name="connsiteY1" fmla="*/ 3268865 h 3510390"/>
                <a:gd name="connsiteX2" fmla="*/ 2036026 w 4072052"/>
                <a:gd name="connsiteY2" fmla="*/ 0 h 3510390"/>
                <a:gd name="connsiteX3" fmla="*/ 4072052 w 4072052"/>
                <a:gd name="connsiteY3" fmla="*/ 3510390 h 3510390"/>
                <a:gd name="connsiteX4" fmla="*/ 0 w 4072052"/>
                <a:gd name="connsiteY4" fmla="*/ 3510390 h 3510390"/>
                <a:gd name="connsiteX0" fmla="*/ 0 w 4072052"/>
                <a:gd name="connsiteY0" fmla="*/ 3510390 h 3510390"/>
                <a:gd name="connsiteX1" fmla="*/ 138605 w 4072052"/>
                <a:gd name="connsiteY1" fmla="*/ 3268865 h 3510390"/>
                <a:gd name="connsiteX2" fmla="*/ 2036026 w 4072052"/>
                <a:gd name="connsiteY2" fmla="*/ 0 h 3510390"/>
                <a:gd name="connsiteX3" fmla="*/ 4072052 w 4072052"/>
                <a:gd name="connsiteY3" fmla="*/ 3510390 h 3510390"/>
                <a:gd name="connsiteX4" fmla="*/ 268145 w 4072052"/>
                <a:gd name="connsiteY4" fmla="*/ 3510165 h 3510390"/>
                <a:gd name="connsiteX5" fmla="*/ 0 w 4072052"/>
                <a:gd name="connsiteY5" fmla="*/ 3510390 h 3510390"/>
                <a:gd name="connsiteX0" fmla="*/ 0 w 3942512"/>
                <a:gd name="connsiteY0" fmla="*/ 3426570 h 3510390"/>
                <a:gd name="connsiteX1" fmla="*/ 9065 w 3942512"/>
                <a:gd name="connsiteY1" fmla="*/ 3268865 h 3510390"/>
                <a:gd name="connsiteX2" fmla="*/ 1906486 w 3942512"/>
                <a:gd name="connsiteY2" fmla="*/ 0 h 3510390"/>
                <a:gd name="connsiteX3" fmla="*/ 3942512 w 3942512"/>
                <a:gd name="connsiteY3" fmla="*/ 3510390 h 3510390"/>
                <a:gd name="connsiteX4" fmla="*/ 138605 w 3942512"/>
                <a:gd name="connsiteY4" fmla="*/ 3510165 h 3510390"/>
                <a:gd name="connsiteX5" fmla="*/ 0 w 3942512"/>
                <a:gd name="connsiteY5" fmla="*/ 3426570 h 3510390"/>
                <a:gd name="connsiteX0" fmla="*/ 0 w 3942512"/>
                <a:gd name="connsiteY0" fmla="*/ 3426570 h 3510390"/>
                <a:gd name="connsiteX1" fmla="*/ 9065 w 3942512"/>
                <a:gd name="connsiteY1" fmla="*/ 3268865 h 3510390"/>
                <a:gd name="connsiteX2" fmla="*/ 1906486 w 3942512"/>
                <a:gd name="connsiteY2" fmla="*/ 0 h 3510390"/>
                <a:gd name="connsiteX3" fmla="*/ 3942512 w 3942512"/>
                <a:gd name="connsiteY3" fmla="*/ 3510390 h 3510390"/>
                <a:gd name="connsiteX4" fmla="*/ 138605 w 3942512"/>
                <a:gd name="connsiteY4" fmla="*/ 3510165 h 3510390"/>
                <a:gd name="connsiteX5" fmla="*/ 0 w 3942512"/>
                <a:gd name="connsiteY5" fmla="*/ 3426570 h 3510390"/>
                <a:gd name="connsiteX0" fmla="*/ 6634 w 3949146"/>
                <a:gd name="connsiteY0" fmla="*/ 3426570 h 3510390"/>
                <a:gd name="connsiteX1" fmla="*/ 15699 w 3949146"/>
                <a:gd name="connsiteY1" fmla="*/ 3268865 h 3510390"/>
                <a:gd name="connsiteX2" fmla="*/ 1913120 w 3949146"/>
                <a:gd name="connsiteY2" fmla="*/ 0 h 3510390"/>
                <a:gd name="connsiteX3" fmla="*/ 3949146 w 3949146"/>
                <a:gd name="connsiteY3" fmla="*/ 3510390 h 3510390"/>
                <a:gd name="connsiteX4" fmla="*/ 145239 w 3949146"/>
                <a:gd name="connsiteY4" fmla="*/ 3510165 h 3510390"/>
                <a:gd name="connsiteX5" fmla="*/ 6634 w 3949146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154235 w 3958142"/>
                <a:gd name="connsiteY4" fmla="*/ 3510165 h 3510390"/>
                <a:gd name="connsiteX5" fmla="*/ 15630 w 3958142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154235 w 3958142"/>
                <a:gd name="connsiteY4" fmla="*/ 3510165 h 3510390"/>
                <a:gd name="connsiteX5" fmla="*/ 15630 w 3958142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3686740 w 3958142"/>
                <a:gd name="connsiteY4" fmla="*/ 3508260 h 3510390"/>
                <a:gd name="connsiteX5" fmla="*/ 154235 w 3958142"/>
                <a:gd name="connsiteY5" fmla="*/ 3510165 h 3510390"/>
                <a:gd name="connsiteX6" fmla="*/ 15630 w 3958142"/>
                <a:gd name="connsiteY6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821995 w 3958142"/>
                <a:gd name="connsiteY3" fmla="*/ 3281565 h 3510390"/>
                <a:gd name="connsiteX4" fmla="*/ 3958142 w 3958142"/>
                <a:gd name="connsiteY4" fmla="*/ 3510390 h 3510390"/>
                <a:gd name="connsiteX5" fmla="*/ 3686740 w 3958142"/>
                <a:gd name="connsiteY5" fmla="*/ 3508260 h 3510390"/>
                <a:gd name="connsiteX6" fmla="*/ 154235 w 3958142"/>
                <a:gd name="connsiteY6" fmla="*/ 3510165 h 3510390"/>
                <a:gd name="connsiteX7" fmla="*/ 15630 w 3958142"/>
                <a:gd name="connsiteY7" fmla="*/ 3426570 h 3510390"/>
                <a:gd name="connsiteX0" fmla="*/ 15630 w 3821995"/>
                <a:gd name="connsiteY0" fmla="*/ 3426570 h 3510165"/>
                <a:gd name="connsiteX1" fmla="*/ 24695 w 3821995"/>
                <a:gd name="connsiteY1" fmla="*/ 3268865 h 3510165"/>
                <a:gd name="connsiteX2" fmla="*/ 1922116 w 3821995"/>
                <a:gd name="connsiteY2" fmla="*/ 0 h 3510165"/>
                <a:gd name="connsiteX3" fmla="*/ 3821995 w 3821995"/>
                <a:gd name="connsiteY3" fmla="*/ 3281565 h 3510165"/>
                <a:gd name="connsiteX4" fmla="*/ 3820982 w 3821995"/>
                <a:gd name="connsiteY4" fmla="*/ 3443715 h 3510165"/>
                <a:gd name="connsiteX5" fmla="*/ 3686740 w 3821995"/>
                <a:gd name="connsiteY5" fmla="*/ 3508260 h 3510165"/>
                <a:gd name="connsiteX6" fmla="*/ 154235 w 3821995"/>
                <a:gd name="connsiteY6" fmla="*/ 3510165 h 3510165"/>
                <a:gd name="connsiteX7" fmla="*/ 15630 w 3821995"/>
                <a:gd name="connsiteY7" fmla="*/ 3426570 h 3510165"/>
                <a:gd name="connsiteX0" fmla="*/ 15630 w 3821995"/>
                <a:gd name="connsiteY0" fmla="*/ 3426570 h 3510165"/>
                <a:gd name="connsiteX1" fmla="*/ 24695 w 3821995"/>
                <a:gd name="connsiteY1" fmla="*/ 3268865 h 3510165"/>
                <a:gd name="connsiteX2" fmla="*/ 1922116 w 3821995"/>
                <a:gd name="connsiteY2" fmla="*/ 0 h 3510165"/>
                <a:gd name="connsiteX3" fmla="*/ 3821995 w 3821995"/>
                <a:gd name="connsiteY3" fmla="*/ 3281565 h 3510165"/>
                <a:gd name="connsiteX4" fmla="*/ 3820982 w 3821995"/>
                <a:gd name="connsiteY4" fmla="*/ 3443715 h 3510165"/>
                <a:gd name="connsiteX5" fmla="*/ 3686740 w 3821995"/>
                <a:gd name="connsiteY5" fmla="*/ 3508260 h 3510165"/>
                <a:gd name="connsiteX6" fmla="*/ 154235 w 3821995"/>
                <a:gd name="connsiteY6" fmla="*/ 3510165 h 3510165"/>
                <a:gd name="connsiteX7" fmla="*/ 15630 w 3821995"/>
                <a:gd name="connsiteY7" fmla="*/ 3426570 h 3510165"/>
                <a:gd name="connsiteX0" fmla="*/ 15630 w 3834869"/>
                <a:gd name="connsiteY0" fmla="*/ 3426570 h 3510165"/>
                <a:gd name="connsiteX1" fmla="*/ 24695 w 3834869"/>
                <a:gd name="connsiteY1" fmla="*/ 3268865 h 3510165"/>
                <a:gd name="connsiteX2" fmla="*/ 1922116 w 3834869"/>
                <a:gd name="connsiteY2" fmla="*/ 0 h 3510165"/>
                <a:gd name="connsiteX3" fmla="*/ 3821995 w 3834869"/>
                <a:gd name="connsiteY3" fmla="*/ 3281565 h 3510165"/>
                <a:gd name="connsiteX4" fmla="*/ 3820982 w 3834869"/>
                <a:gd name="connsiteY4" fmla="*/ 3443715 h 3510165"/>
                <a:gd name="connsiteX5" fmla="*/ 3686740 w 3834869"/>
                <a:gd name="connsiteY5" fmla="*/ 3508260 h 3510165"/>
                <a:gd name="connsiteX6" fmla="*/ 154235 w 3834869"/>
                <a:gd name="connsiteY6" fmla="*/ 3510165 h 3510165"/>
                <a:gd name="connsiteX7" fmla="*/ 15630 w 3834869"/>
                <a:gd name="connsiteY7" fmla="*/ 3426570 h 3510165"/>
                <a:gd name="connsiteX0" fmla="*/ 15630 w 3834869"/>
                <a:gd name="connsiteY0" fmla="*/ 3426570 h 3510165"/>
                <a:gd name="connsiteX1" fmla="*/ 24695 w 3834869"/>
                <a:gd name="connsiteY1" fmla="*/ 3268865 h 3510165"/>
                <a:gd name="connsiteX2" fmla="*/ 1922116 w 3834869"/>
                <a:gd name="connsiteY2" fmla="*/ 0 h 3510165"/>
                <a:gd name="connsiteX3" fmla="*/ 3821995 w 3834869"/>
                <a:gd name="connsiteY3" fmla="*/ 3281565 h 3510165"/>
                <a:gd name="connsiteX4" fmla="*/ 3820982 w 3834869"/>
                <a:gd name="connsiteY4" fmla="*/ 3443715 h 3510165"/>
                <a:gd name="connsiteX5" fmla="*/ 3686740 w 3834869"/>
                <a:gd name="connsiteY5" fmla="*/ 3508260 h 3510165"/>
                <a:gd name="connsiteX6" fmla="*/ 154235 w 3834869"/>
                <a:gd name="connsiteY6" fmla="*/ 3510165 h 3510165"/>
                <a:gd name="connsiteX7" fmla="*/ 15630 w 3834869"/>
                <a:gd name="connsiteY7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922116 w 3841559"/>
                <a:gd name="connsiteY2" fmla="*/ 0 h 3510165"/>
                <a:gd name="connsiteX3" fmla="*/ 3821995 w 3841559"/>
                <a:gd name="connsiteY3" fmla="*/ 3281565 h 3510165"/>
                <a:gd name="connsiteX4" fmla="*/ 3820982 w 3841559"/>
                <a:gd name="connsiteY4" fmla="*/ 3443715 h 3510165"/>
                <a:gd name="connsiteX5" fmla="*/ 3686740 w 3841559"/>
                <a:gd name="connsiteY5" fmla="*/ 3508260 h 3510165"/>
                <a:gd name="connsiteX6" fmla="*/ 154235 w 3841559"/>
                <a:gd name="connsiteY6" fmla="*/ 3510165 h 3510165"/>
                <a:gd name="connsiteX7" fmla="*/ 15630 w 3841559"/>
                <a:gd name="connsiteY7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785551 w 3841559"/>
                <a:gd name="connsiteY2" fmla="*/ 239281 h 3510165"/>
                <a:gd name="connsiteX3" fmla="*/ 1922116 w 3841559"/>
                <a:gd name="connsiteY3" fmla="*/ 0 h 3510165"/>
                <a:gd name="connsiteX4" fmla="*/ 3821995 w 3841559"/>
                <a:gd name="connsiteY4" fmla="*/ 3281565 h 3510165"/>
                <a:gd name="connsiteX5" fmla="*/ 3820982 w 3841559"/>
                <a:gd name="connsiteY5" fmla="*/ 3443715 h 3510165"/>
                <a:gd name="connsiteX6" fmla="*/ 3686740 w 3841559"/>
                <a:gd name="connsiteY6" fmla="*/ 3508260 h 3510165"/>
                <a:gd name="connsiteX7" fmla="*/ 154235 w 3841559"/>
                <a:gd name="connsiteY7" fmla="*/ 3510165 h 3510165"/>
                <a:gd name="connsiteX8" fmla="*/ 15630 w 3841559"/>
                <a:gd name="connsiteY8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785551 w 3841559"/>
                <a:gd name="connsiteY2" fmla="*/ 239281 h 3510165"/>
                <a:gd name="connsiteX3" fmla="*/ 1922116 w 3841559"/>
                <a:gd name="connsiteY3" fmla="*/ 0 h 3510165"/>
                <a:gd name="connsiteX4" fmla="*/ 2063681 w 3841559"/>
                <a:gd name="connsiteY4" fmla="*/ 243091 h 3510165"/>
                <a:gd name="connsiteX5" fmla="*/ 3821995 w 3841559"/>
                <a:gd name="connsiteY5" fmla="*/ 3281565 h 3510165"/>
                <a:gd name="connsiteX6" fmla="*/ 3820982 w 3841559"/>
                <a:gd name="connsiteY6" fmla="*/ 3443715 h 3510165"/>
                <a:gd name="connsiteX7" fmla="*/ 3686740 w 3841559"/>
                <a:gd name="connsiteY7" fmla="*/ 3508260 h 3510165"/>
                <a:gd name="connsiteX8" fmla="*/ 154235 w 3841559"/>
                <a:gd name="connsiteY8" fmla="*/ 3510165 h 3510165"/>
                <a:gd name="connsiteX9" fmla="*/ 15630 w 3841559"/>
                <a:gd name="connsiteY9" fmla="*/ 3426570 h 35101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1 h 3357766"/>
                <a:gd name="connsiteX1" fmla="*/ 24695 w 3841559"/>
                <a:gd name="connsiteY1" fmla="*/ 3116466 h 3357766"/>
                <a:gd name="connsiteX2" fmla="*/ 1785551 w 3841559"/>
                <a:gd name="connsiteY2" fmla="*/ 86882 h 3357766"/>
                <a:gd name="connsiteX3" fmla="*/ 1918306 w 3841559"/>
                <a:gd name="connsiteY3" fmla="*/ 1 h 3357766"/>
                <a:gd name="connsiteX4" fmla="*/ 2063681 w 3841559"/>
                <a:gd name="connsiteY4" fmla="*/ 90692 h 3357766"/>
                <a:gd name="connsiteX5" fmla="*/ 3821995 w 3841559"/>
                <a:gd name="connsiteY5" fmla="*/ 3129166 h 3357766"/>
                <a:gd name="connsiteX6" fmla="*/ 3820982 w 3841559"/>
                <a:gd name="connsiteY6" fmla="*/ 3291316 h 3357766"/>
                <a:gd name="connsiteX7" fmla="*/ 3686740 w 3841559"/>
                <a:gd name="connsiteY7" fmla="*/ 3355861 h 3357766"/>
                <a:gd name="connsiteX8" fmla="*/ 154235 w 3841559"/>
                <a:gd name="connsiteY8" fmla="*/ 3357766 h 3357766"/>
                <a:gd name="connsiteX9" fmla="*/ 15630 w 3841559"/>
                <a:gd name="connsiteY9" fmla="*/ 3274171 h 3357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41559" h="3357766">
                  <a:moveTo>
                    <a:pt x="15630" y="3274171"/>
                  </a:moveTo>
                  <a:cubicBezTo>
                    <a:pt x="-6748" y="3221603"/>
                    <a:pt x="-6267" y="3169034"/>
                    <a:pt x="24695" y="3116466"/>
                  </a:cubicBezTo>
                  <a:lnTo>
                    <a:pt x="1785551" y="86882"/>
                  </a:lnTo>
                  <a:cubicBezTo>
                    <a:pt x="1814563" y="40777"/>
                    <a:pt x="1866434" y="386"/>
                    <a:pt x="1918306" y="1"/>
                  </a:cubicBezTo>
                  <a:cubicBezTo>
                    <a:pt x="1982004" y="-249"/>
                    <a:pt x="2036178" y="45222"/>
                    <a:pt x="2063681" y="90692"/>
                  </a:cubicBezTo>
                  <a:lnTo>
                    <a:pt x="3821995" y="3129166"/>
                  </a:lnTo>
                  <a:cubicBezTo>
                    <a:pt x="3844517" y="3185121"/>
                    <a:pt x="3851800" y="3248696"/>
                    <a:pt x="3820982" y="3291316"/>
                  </a:cubicBezTo>
                  <a:cubicBezTo>
                    <a:pt x="3795285" y="3331881"/>
                    <a:pt x="3739107" y="3359111"/>
                    <a:pt x="3686740" y="3355861"/>
                  </a:cubicBezTo>
                  <a:lnTo>
                    <a:pt x="154235" y="3357766"/>
                  </a:lnTo>
                  <a:cubicBezTo>
                    <a:pt x="95333" y="3357841"/>
                    <a:pt x="44052" y="3317276"/>
                    <a:pt x="15630" y="3274171"/>
                  </a:cubicBezTo>
                  <a:close/>
                </a:path>
              </a:pathLst>
            </a:custGeom>
            <a:solidFill>
              <a:srgbClr val="FFFF00"/>
            </a:solidFill>
            <a:ln w="1270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410DD63D-D459-4F9D-97F4-38DD6894E7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71537" y="835069"/>
              <a:ext cx="1196793" cy="931363"/>
            </a:xfrm>
            <a:custGeom>
              <a:avLst/>
              <a:gdLst>
                <a:gd name="T0" fmla="*/ 862 w 3049"/>
                <a:gd name="T1" fmla="*/ 2371 h 2371"/>
                <a:gd name="T2" fmla="*/ 1046 w 3049"/>
                <a:gd name="T3" fmla="*/ 2324 h 2371"/>
                <a:gd name="T4" fmla="*/ 1198 w 3049"/>
                <a:gd name="T5" fmla="*/ 2260 h 2371"/>
                <a:gd name="T6" fmla="*/ 1628 w 3049"/>
                <a:gd name="T7" fmla="*/ 2283 h 2371"/>
                <a:gd name="T8" fmla="*/ 2105 w 3049"/>
                <a:gd name="T9" fmla="*/ 2276 h 2371"/>
                <a:gd name="T10" fmla="*/ 2275 w 3049"/>
                <a:gd name="T11" fmla="*/ 2272 h 2371"/>
                <a:gd name="T12" fmla="*/ 2386 w 3049"/>
                <a:gd name="T13" fmla="*/ 2322 h 2371"/>
                <a:gd name="T14" fmla="*/ 2522 w 3049"/>
                <a:gd name="T15" fmla="*/ 2335 h 2371"/>
                <a:gd name="T16" fmla="*/ 2594 w 3049"/>
                <a:gd name="T17" fmla="*/ 2265 h 2371"/>
                <a:gd name="T18" fmla="*/ 2773 w 3049"/>
                <a:gd name="T19" fmla="*/ 2202 h 2371"/>
                <a:gd name="T20" fmla="*/ 2846 w 3049"/>
                <a:gd name="T21" fmla="*/ 2018 h 2371"/>
                <a:gd name="T22" fmla="*/ 2766 w 3049"/>
                <a:gd name="T23" fmla="*/ 1961 h 2371"/>
                <a:gd name="T24" fmla="*/ 2721 w 3049"/>
                <a:gd name="T25" fmla="*/ 1909 h 2371"/>
                <a:gd name="T26" fmla="*/ 2787 w 3049"/>
                <a:gd name="T27" fmla="*/ 1877 h 2371"/>
                <a:gd name="T28" fmla="*/ 2875 w 3049"/>
                <a:gd name="T29" fmla="*/ 1835 h 2371"/>
                <a:gd name="T30" fmla="*/ 2932 w 3049"/>
                <a:gd name="T31" fmla="*/ 1701 h 2371"/>
                <a:gd name="T32" fmla="*/ 3036 w 3049"/>
                <a:gd name="T33" fmla="*/ 1542 h 2371"/>
                <a:gd name="T34" fmla="*/ 3016 w 3049"/>
                <a:gd name="T35" fmla="*/ 1420 h 2371"/>
                <a:gd name="T36" fmla="*/ 2673 w 3049"/>
                <a:gd name="T37" fmla="*/ 1130 h 2371"/>
                <a:gd name="T38" fmla="*/ 2621 w 3049"/>
                <a:gd name="T39" fmla="*/ 856 h 2371"/>
                <a:gd name="T40" fmla="*/ 2488 w 3049"/>
                <a:gd name="T41" fmla="*/ 628 h 2371"/>
                <a:gd name="T42" fmla="*/ 2459 w 3049"/>
                <a:gd name="T43" fmla="*/ 419 h 2371"/>
                <a:gd name="T44" fmla="*/ 2252 w 3049"/>
                <a:gd name="T45" fmla="*/ 476 h 2371"/>
                <a:gd name="T46" fmla="*/ 1841 w 3049"/>
                <a:gd name="T47" fmla="*/ 353 h 2371"/>
                <a:gd name="T48" fmla="*/ 1480 w 3049"/>
                <a:gd name="T49" fmla="*/ 317 h 2371"/>
                <a:gd name="T50" fmla="*/ 1082 w 3049"/>
                <a:gd name="T51" fmla="*/ 870 h 2371"/>
                <a:gd name="T52" fmla="*/ 833 w 3049"/>
                <a:gd name="T53" fmla="*/ 972 h 2371"/>
                <a:gd name="T54" fmla="*/ 795 w 3049"/>
                <a:gd name="T55" fmla="*/ 1201 h 2371"/>
                <a:gd name="T56" fmla="*/ 860 w 3049"/>
                <a:gd name="T57" fmla="*/ 1355 h 2371"/>
                <a:gd name="T58" fmla="*/ 750 w 3049"/>
                <a:gd name="T59" fmla="*/ 1108 h 2371"/>
                <a:gd name="T60" fmla="*/ 849 w 3049"/>
                <a:gd name="T61" fmla="*/ 915 h 2371"/>
                <a:gd name="T62" fmla="*/ 1121 w 3049"/>
                <a:gd name="T63" fmla="*/ 872 h 2371"/>
                <a:gd name="T64" fmla="*/ 1012 w 3049"/>
                <a:gd name="T65" fmla="*/ 1144 h 2371"/>
                <a:gd name="T66" fmla="*/ 928 w 3049"/>
                <a:gd name="T67" fmla="*/ 1257 h 2371"/>
                <a:gd name="T68" fmla="*/ 939 w 3049"/>
                <a:gd name="T69" fmla="*/ 1049 h 2371"/>
                <a:gd name="T70" fmla="*/ 1110 w 3049"/>
                <a:gd name="T71" fmla="*/ 1001 h 2371"/>
                <a:gd name="T72" fmla="*/ 2106 w 3049"/>
                <a:gd name="T73" fmla="*/ 1205 h 2371"/>
                <a:gd name="T74" fmla="*/ 1843 w 3049"/>
                <a:gd name="T75" fmla="*/ 1198 h 2371"/>
                <a:gd name="T76" fmla="*/ 2012 w 3049"/>
                <a:gd name="T77" fmla="*/ 1092 h 2371"/>
                <a:gd name="T78" fmla="*/ 2807 w 3049"/>
                <a:gd name="T79" fmla="*/ 1572 h 2371"/>
                <a:gd name="T80" fmla="*/ 2850 w 3049"/>
                <a:gd name="T81" fmla="*/ 1619 h 2371"/>
                <a:gd name="T82" fmla="*/ 2778 w 3049"/>
                <a:gd name="T83" fmla="*/ 1595 h 2371"/>
                <a:gd name="T84" fmla="*/ 2911 w 3049"/>
                <a:gd name="T85" fmla="*/ 1379 h 2371"/>
                <a:gd name="T86" fmla="*/ 2834 w 3049"/>
                <a:gd name="T87" fmla="*/ 1413 h 2371"/>
                <a:gd name="T88" fmla="*/ 2671 w 3049"/>
                <a:gd name="T89" fmla="*/ 1579 h 2371"/>
                <a:gd name="T90" fmla="*/ 2753 w 3049"/>
                <a:gd name="T91" fmla="*/ 1721 h 2371"/>
                <a:gd name="T92" fmla="*/ 2699 w 3049"/>
                <a:gd name="T93" fmla="*/ 1710 h 2371"/>
                <a:gd name="T94" fmla="*/ 2617 w 3049"/>
                <a:gd name="T95" fmla="*/ 1567 h 2371"/>
                <a:gd name="T96" fmla="*/ 2318 w 3049"/>
                <a:gd name="T97" fmla="*/ 585 h 2371"/>
                <a:gd name="T98" fmla="*/ 2427 w 3049"/>
                <a:gd name="T99" fmla="*/ 533 h 2371"/>
                <a:gd name="T100" fmla="*/ 2398 w 3049"/>
                <a:gd name="T101" fmla="*/ 644 h 2371"/>
                <a:gd name="T102" fmla="*/ 2628 w 3049"/>
                <a:gd name="T103" fmla="*/ 1979 h 2371"/>
                <a:gd name="T104" fmla="*/ 2660 w 3049"/>
                <a:gd name="T105" fmla="*/ 1977 h 2371"/>
                <a:gd name="T106" fmla="*/ 2739 w 3049"/>
                <a:gd name="T107" fmla="*/ 1997 h 2371"/>
                <a:gd name="T108" fmla="*/ 2823 w 3049"/>
                <a:gd name="T109" fmla="*/ 2056 h 2371"/>
                <a:gd name="T110" fmla="*/ 2653 w 3049"/>
                <a:gd name="T111" fmla="*/ 2188 h 2371"/>
                <a:gd name="T112" fmla="*/ 2508 w 3049"/>
                <a:gd name="T113" fmla="*/ 2129 h 2371"/>
                <a:gd name="T114" fmla="*/ 2373 w 3049"/>
                <a:gd name="T115" fmla="*/ 2054 h 2371"/>
                <a:gd name="T116" fmla="*/ 2293 w 3049"/>
                <a:gd name="T117" fmla="*/ 1991 h 2371"/>
                <a:gd name="T118" fmla="*/ 2373 w 3049"/>
                <a:gd name="T119" fmla="*/ 1964 h 2371"/>
                <a:gd name="T120" fmla="*/ 2603 w 3049"/>
                <a:gd name="T121" fmla="*/ 1984 h 2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49" h="2371">
                  <a:moveTo>
                    <a:pt x="0" y="1995"/>
                  </a:moveTo>
                  <a:lnTo>
                    <a:pt x="0" y="1995"/>
                  </a:lnTo>
                  <a:lnTo>
                    <a:pt x="184" y="2084"/>
                  </a:lnTo>
                  <a:lnTo>
                    <a:pt x="313" y="2147"/>
                  </a:lnTo>
                  <a:lnTo>
                    <a:pt x="453" y="2211"/>
                  </a:lnTo>
                  <a:lnTo>
                    <a:pt x="591" y="2272"/>
                  </a:lnTo>
                  <a:lnTo>
                    <a:pt x="656" y="2301"/>
                  </a:lnTo>
                  <a:lnTo>
                    <a:pt x="715" y="2324"/>
                  </a:lnTo>
                  <a:lnTo>
                    <a:pt x="768" y="2344"/>
                  </a:lnTo>
                  <a:lnTo>
                    <a:pt x="813" y="2358"/>
                  </a:lnTo>
                  <a:lnTo>
                    <a:pt x="849" y="2369"/>
                  </a:lnTo>
                  <a:lnTo>
                    <a:pt x="862" y="2371"/>
                  </a:lnTo>
                  <a:lnTo>
                    <a:pt x="872" y="2371"/>
                  </a:lnTo>
                  <a:lnTo>
                    <a:pt x="872" y="2371"/>
                  </a:lnTo>
                  <a:lnTo>
                    <a:pt x="912" y="2369"/>
                  </a:lnTo>
                  <a:lnTo>
                    <a:pt x="942" y="2364"/>
                  </a:lnTo>
                  <a:lnTo>
                    <a:pt x="965" y="2356"/>
                  </a:lnTo>
                  <a:lnTo>
                    <a:pt x="982" y="2349"/>
                  </a:lnTo>
                  <a:lnTo>
                    <a:pt x="994" y="2342"/>
                  </a:lnTo>
                  <a:lnTo>
                    <a:pt x="1003" y="2335"/>
                  </a:lnTo>
                  <a:lnTo>
                    <a:pt x="1012" y="2328"/>
                  </a:lnTo>
                  <a:lnTo>
                    <a:pt x="1012" y="2328"/>
                  </a:lnTo>
                  <a:lnTo>
                    <a:pt x="1025" y="2326"/>
                  </a:lnTo>
                  <a:lnTo>
                    <a:pt x="1046" y="2324"/>
                  </a:lnTo>
                  <a:lnTo>
                    <a:pt x="1069" y="2322"/>
                  </a:lnTo>
                  <a:lnTo>
                    <a:pt x="1085" y="2321"/>
                  </a:lnTo>
                  <a:lnTo>
                    <a:pt x="1085" y="2321"/>
                  </a:lnTo>
                  <a:lnTo>
                    <a:pt x="1093" y="2317"/>
                  </a:lnTo>
                  <a:lnTo>
                    <a:pt x="1100" y="2312"/>
                  </a:lnTo>
                  <a:lnTo>
                    <a:pt x="1123" y="2296"/>
                  </a:lnTo>
                  <a:lnTo>
                    <a:pt x="1137" y="2285"/>
                  </a:lnTo>
                  <a:lnTo>
                    <a:pt x="1152" y="2276"/>
                  </a:lnTo>
                  <a:lnTo>
                    <a:pt x="1170" y="2267"/>
                  </a:lnTo>
                  <a:lnTo>
                    <a:pt x="1188" y="2262"/>
                  </a:lnTo>
                  <a:lnTo>
                    <a:pt x="1188" y="2262"/>
                  </a:lnTo>
                  <a:lnTo>
                    <a:pt x="1198" y="2260"/>
                  </a:lnTo>
                  <a:lnTo>
                    <a:pt x="1209" y="2258"/>
                  </a:lnTo>
                  <a:lnTo>
                    <a:pt x="1236" y="2262"/>
                  </a:lnTo>
                  <a:lnTo>
                    <a:pt x="1261" y="2267"/>
                  </a:lnTo>
                  <a:lnTo>
                    <a:pt x="1288" y="2274"/>
                  </a:lnTo>
                  <a:lnTo>
                    <a:pt x="1311" y="2283"/>
                  </a:lnTo>
                  <a:lnTo>
                    <a:pt x="1331" y="2290"/>
                  </a:lnTo>
                  <a:lnTo>
                    <a:pt x="1349" y="2297"/>
                  </a:lnTo>
                  <a:lnTo>
                    <a:pt x="1349" y="2297"/>
                  </a:lnTo>
                  <a:lnTo>
                    <a:pt x="1600" y="2290"/>
                  </a:lnTo>
                  <a:lnTo>
                    <a:pt x="1600" y="2290"/>
                  </a:lnTo>
                  <a:lnTo>
                    <a:pt x="1610" y="2288"/>
                  </a:lnTo>
                  <a:lnTo>
                    <a:pt x="1628" y="2283"/>
                  </a:lnTo>
                  <a:lnTo>
                    <a:pt x="1675" y="2265"/>
                  </a:lnTo>
                  <a:lnTo>
                    <a:pt x="1716" y="2247"/>
                  </a:lnTo>
                  <a:lnTo>
                    <a:pt x="1737" y="2238"/>
                  </a:lnTo>
                  <a:lnTo>
                    <a:pt x="1737" y="2238"/>
                  </a:lnTo>
                  <a:lnTo>
                    <a:pt x="1870" y="2258"/>
                  </a:lnTo>
                  <a:lnTo>
                    <a:pt x="1995" y="2276"/>
                  </a:lnTo>
                  <a:lnTo>
                    <a:pt x="1995" y="2276"/>
                  </a:lnTo>
                  <a:lnTo>
                    <a:pt x="2035" y="2279"/>
                  </a:lnTo>
                  <a:lnTo>
                    <a:pt x="2071" y="2279"/>
                  </a:lnTo>
                  <a:lnTo>
                    <a:pt x="2089" y="2278"/>
                  </a:lnTo>
                  <a:lnTo>
                    <a:pt x="2105" y="2276"/>
                  </a:lnTo>
                  <a:lnTo>
                    <a:pt x="2105" y="2276"/>
                  </a:lnTo>
                  <a:lnTo>
                    <a:pt x="2135" y="2269"/>
                  </a:lnTo>
                  <a:lnTo>
                    <a:pt x="2162" y="2260"/>
                  </a:lnTo>
                  <a:lnTo>
                    <a:pt x="2185" y="2249"/>
                  </a:lnTo>
                  <a:lnTo>
                    <a:pt x="2200" y="2238"/>
                  </a:lnTo>
                  <a:lnTo>
                    <a:pt x="2200" y="2238"/>
                  </a:lnTo>
                  <a:lnTo>
                    <a:pt x="2203" y="2238"/>
                  </a:lnTo>
                  <a:lnTo>
                    <a:pt x="2209" y="2236"/>
                  </a:lnTo>
                  <a:lnTo>
                    <a:pt x="2219" y="2240"/>
                  </a:lnTo>
                  <a:lnTo>
                    <a:pt x="2232" y="2245"/>
                  </a:lnTo>
                  <a:lnTo>
                    <a:pt x="2246" y="2253"/>
                  </a:lnTo>
                  <a:lnTo>
                    <a:pt x="2261" y="2262"/>
                  </a:lnTo>
                  <a:lnTo>
                    <a:pt x="2275" y="2272"/>
                  </a:lnTo>
                  <a:lnTo>
                    <a:pt x="2287" y="2281"/>
                  </a:lnTo>
                  <a:lnTo>
                    <a:pt x="2296" y="2290"/>
                  </a:lnTo>
                  <a:lnTo>
                    <a:pt x="2296" y="2290"/>
                  </a:lnTo>
                  <a:lnTo>
                    <a:pt x="2300" y="2294"/>
                  </a:lnTo>
                  <a:lnTo>
                    <a:pt x="2304" y="2297"/>
                  </a:lnTo>
                  <a:lnTo>
                    <a:pt x="2314" y="2301"/>
                  </a:lnTo>
                  <a:lnTo>
                    <a:pt x="2327" y="2303"/>
                  </a:lnTo>
                  <a:lnTo>
                    <a:pt x="2341" y="2305"/>
                  </a:lnTo>
                  <a:lnTo>
                    <a:pt x="2354" y="2306"/>
                  </a:lnTo>
                  <a:lnTo>
                    <a:pt x="2368" y="2310"/>
                  </a:lnTo>
                  <a:lnTo>
                    <a:pt x="2381" y="2317"/>
                  </a:lnTo>
                  <a:lnTo>
                    <a:pt x="2386" y="2322"/>
                  </a:lnTo>
                  <a:lnTo>
                    <a:pt x="2391" y="2328"/>
                  </a:lnTo>
                  <a:lnTo>
                    <a:pt x="2391" y="2328"/>
                  </a:lnTo>
                  <a:lnTo>
                    <a:pt x="2397" y="2333"/>
                  </a:lnTo>
                  <a:lnTo>
                    <a:pt x="2404" y="2337"/>
                  </a:lnTo>
                  <a:lnTo>
                    <a:pt x="2413" y="2340"/>
                  </a:lnTo>
                  <a:lnTo>
                    <a:pt x="2422" y="2342"/>
                  </a:lnTo>
                  <a:lnTo>
                    <a:pt x="2443" y="2344"/>
                  </a:lnTo>
                  <a:lnTo>
                    <a:pt x="2467" y="2344"/>
                  </a:lnTo>
                  <a:lnTo>
                    <a:pt x="2488" y="2340"/>
                  </a:lnTo>
                  <a:lnTo>
                    <a:pt x="2506" y="2339"/>
                  </a:lnTo>
                  <a:lnTo>
                    <a:pt x="2522" y="2335"/>
                  </a:lnTo>
                  <a:lnTo>
                    <a:pt x="2522" y="2335"/>
                  </a:lnTo>
                  <a:lnTo>
                    <a:pt x="2526" y="2333"/>
                  </a:lnTo>
                  <a:lnTo>
                    <a:pt x="2533" y="2326"/>
                  </a:lnTo>
                  <a:lnTo>
                    <a:pt x="2538" y="2319"/>
                  </a:lnTo>
                  <a:lnTo>
                    <a:pt x="2542" y="2310"/>
                  </a:lnTo>
                  <a:lnTo>
                    <a:pt x="2547" y="2297"/>
                  </a:lnTo>
                  <a:lnTo>
                    <a:pt x="2552" y="2283"/>
                  </a:lnTo>
                  <a:lnTo>
                    <a:pt x="2552" y="2283"/>
                  </a:lnTo>
                  <a:lnTo>
                    <a:pt x="2558" y="2271"/>
                  </a:lnTo>
                  <a:lnTo>
                    <a:pt x="2563" y="2262"/>
                  </a:lnTo>
                  <a:lnTo>
                    <a:pt x="2570" y="2260"/>
                  </a:lnTo>
                  <a:lnTo>
                    <a:pt x="2578" y="2260"/>
                  </a:lnTo>
                  <a:lnTo>
                    <a:pt x="2594" y="2265"/>
                  </a:lnTo>
                  <a:lnTo>
                    <a:pt x="2603" y="2267"/>
                  </a:lnTo>
                  <a:lnTo>
                    <a:pt x="2612" y="2269"/>
                  </a:lnTo>
                  <a:lnTo>
                    <a:pt x="2612" y="2269"/>
                  </a:lnTo>
                  <a:lnTo>
                    <a:pt x="2622" y="2269"/>
                  </a:lnTo>
                  <a:lnTo>
                    <a:pt x="2638" y="2265"/>
                  </a:lnTo>
                  <a:lnTo>
                    <a:pt x="2656" y="2262"/>
                  </a:lnTo>
                  <a:lnTo>
                    <a:pt x="2678" y="2256"/>
                  </a:lnTo>
                  <a:lnTo>
                    <a:pt x="2701" y="2247"/>
                  </a:lnTo>
                  <a:lnTo>
                    <a:pt x="2724" y="2235"/>
                  </a:lnTo>
                  <a:lnTo>
                    <a:pt x="2748" y="2220"/>
                  </a:lnTo>
                  <a:lnTo>
                    <a:pt x="2773" y="2202"/>
                  </a:lnTo>
                  <a:lnTo>
                    <a:pt x="2773" y="2202"/>
                  </a:lnTo>
                  <a:lnTo>
                    <a:pt x="2794" y="2183"/>
                  </a:lnTo>
                  <a:lnTo>
                    <a:pt x="2814" y="2161"/>
                  </a:lnTo>
                  <a:lnTo>
                    <a:pt x="2830" y="2140"/>
                  </a:lnTo>
                  <a:lnTo>
                    <a:pt x="2843" y="2118"/>
                  </a:lnTo>
                  <a:lnTo>
                    <a:pt x="2848" y="2108"/>
                  </a:lnTo>
                  <a:lnTo>
                    <a:pt x="2852" y="2097"/>
                  </a:lnTo>
                  <a:lnTo>
                    <a:pt x="2853" y="2084"/>
                  </a:lnTo>
                  <a:lnTo>
                    <a:pt x="2855" y="2072"/>
                  </a:lnTo>
                  <a:lnTo>
                    <a:pt x="2855" y="2059"/>
                  </a:lnTo>
                  <a:lnTo>
                    <a:pt x="2853" y="2047"/>
                  </a:lnTo>
                  <a:lnTo>
                    <a:pt x="2850" y="2032"/>
                  </a:lnTo>
                  <a:lnTo>
                    <a:pt x="2846" y="2018"/>
                  </a:lnTo>
                  <a:lnTo>
                    <a:pt x="2846" y="2018"/>
                  </a:lnTo>
                  <a:lnTo>
                    <a:pt x="2839" y="2005"/>
                  </a:lnTo>
                  <a:lnTo>
                    <a:pt x="2834" y="1995"/>
                  </a:lnTo>
                  <a:lnTo>
                    <a:pt x="2828" y="1986"/>
                  </a:lnTo>
                  <a:lnTo>
                    <a:pt x="2821" y="1979"/>
                  </a:lnTo>
                  <a:lnTo>
                    <a:pt x="2816" y="1973"/>
                  </a:lnTo>
                  <a:lnTo>
                    <a:pt x="2809" y="1968"/>
                  </a:lnTo>
                  <a:lnTo>
                    <a:pt x="2796" y="1964"/>
                  </a:lnTo>
                  <a:lnTo>
                    <a:pt x="2785" y="1962"/>
                  </a:lnTo>
                  <a:lnTo>
                    <a:pt x="2776" y="1961"/>
                  </a:lnTo>
                  <a:lnTo>
                    <a:pt x="2769" y="1961"/>
                  </a:lnTo>
                  <a:lnTo>
                    <a:pt x="2766" y="1961"/>
                  </a:lnTo>
                  <a:lnTo>
                    <a:pt x="2766" y="1961"/>
                  </a:lnTo>
                  <a:lnTo>
                    <a:pt x="2753" y="1954"/>
                  </a:lnTo>
                  <a:lnTo>
                    <a:pt x="2737" y="1946"/>
                  </a:lnTo>
                  <a:lnTo>
                    <a:pt x="2714" y="1937"/>
                  </a:lnTo>
                  <a:lnTo>
                    <a:pt x="2714" y="1937"/>
                  </a:lnTo>
                  <a:lnTo>
                    <a:pt x="2710" y="1925"/>
                  </a:lnTo>
                  <a:lnTo>
                    <a:pt x="2707" y="1909"/>
                  </a:lnTo>
                  <a:lnTo>
                    <a:pt x="2707" y="1909"/>
                  </a:lnTo>
                  <a:lnTo>
                    <a:pt x="2707" y="1907"/>
                  </a:lnTo>
                  <a:lnTo>
                    <a:pt x="2708" y="1907"/>
                  </a:lnTo>
                  <a:lnTo>
                    <a:pt x="2714" y="1907"/>
                  </a:lnTo>
                  <a:lnTo>
                    <a:pt x="2721" y="1909"/>
                  </a:lnTo>
                  <a:lnTo>
                    <a:pt x="2721" y="1909"/>
                  </a:lnTo>
                  <a:lnTo>
                    <a:pt x="2732" y="1898"/>
                  </a:lnTo>
                  <a:lnTo>
                    <a:pt x="2739" y="1889"/>
                  </a:lnTo>
                  <a:lnTo>
                    <a:pt x="2741" y="1884"/>
                  </a:lnTo>
                  <a:lnTo>
                    <a:pt x="2742" y="1878"/>
                  </a:lnTo>
                  <a:lnTo>
                    <a:pt x="2742" y="1878"/>
                  </a:lnTo>
                  <a:lnTo>
                    <a:pt x="2744" y="1877"/>
                  </a:lnTo>
                  <a:lnTo>
                    <a:pt x="2746" y="1875"/>
                  </a:lnTo>
                  <a:lnTo>
                    <a:pt x="2751" y="1875"/>
                  </a:lnTo>
                  <a:lnTo>
                    <a:pt x="2760" y="1873"/>
                  </a:lnTo>
                  <a:lnTo>
                    <a:pt x="2769" y="1875"/>
                  </a:lnTo>
                  <a:lnTo>
                    <a:pt x="2787" y="1877"/>
                  </a:lnTo>
                  <a:lnTo>
                    <a:pt x="2794" y="1878"/>
                  </a:lnTo>
                  <a:lnTo>
                    <a:pt x="2794" y="1945"/>
                  </a:lnTo>
                  <a:lnTo>
                    <a:pt x="2794" y="1945"/>
                  </a:lnTo>
                  <a:lnTo>
                    <a:pt x="2794" y="1948"/>
                  </a:lnTo>
                  <a:lnTo>
                    <a:pt x="2796" y="1946"/>
                  </a:lnTo>
                  <a:lnTo>
                    <a:pt x="2803" y="1939"/>
                  </a:lnTo>
                  <a:lnTo>
                    <a:pt x="2823" y="1909"/>
                  </a:lnTo>
                  <a:lnTo>
                    <a:pt x="2853" y="1857"/>
                  </a:lnTo>
                  <a:lnTo>
                    <a:pt x="2853" y="1857"/>
                  </a:lnTo>
                  <a:lnTo>
                    <a:pt x="2859" y="1850"/>
                  </a:lnTo>
                  <a:lnTo>
                    <a:pt x="2875" y="1835"/>
                  </a:lnTo>
                  <a:lnTo>
                    <a:pt x="2875" y="1835"/>
                  </a:lnTo>
                  <a:lnTo>
                    <a:pt x="2879" y="1830"/>
                  </a:lnTo>
                  <a:lnTo>
                    <a:pt x="2882" y="1823"/>
                  </a:lnTo>
                  <a:lnTo>
                    <a:pt x="2886" y="1808"/>
                  </a:lnTo>
                  <a:lnTo>
                    <a:pt x="2886" y="1792"/>
                  </a:lnTo>
                  <a:lnTo>
                    <a:pt x="2887" y="1785"/>
                  </a:lnTo>
                  <a:lnTo>
                    <a:pt x="2889" y="1776"/>
                  </a:lnTo>
                  <a:lnTo>
                    <a:pt x="2889" y="1776"/>
                  </a:lnTo>
                  <a:lnTo>
                    <a:pt x="2900" y="1742"/>
                  </a:lnTo>
                  <a:lnTo>
                    <a:pt x="2904" y="1724"/>
                  </a:lnTo>
                  <a:lnTo>
                    <a:pt x="2904" y="1724"/>
                  </a:lnTo>
                  <a:lnTo>
                    <a:pt x="2913" y="1719"/>
                  </a:lnTo>
                  <a:lnTo>
                    <a:pt x="2932" y="1701"/>
                  </a:lnTo>
                  <a:lnTo>
                    <a:pt x="2943" y="1690"/>
                  </a:lnTo>
                  <a:lnTo>
                    <a:pt x="2954" y="1678"/>
                  </a:lnTo>
                  <a:lnTo>
                    <a:pt x="2963" y="1665"/>
                  </a:lnTo>
                  <a:lnTo>
                    <a:pt x="2970" y="1651"/>
                  </a:lnTo>
                  <a:lnTo>
                    <a:pt x="2970" y="1651"/>
                  </a:lnTo>
                  <a:lnTo>
                    <a:pt x="2979" y="1624"/>
                  </a:lnTo>
                  <a:lnTo>
                    <a:pt x="2986" y="1599"/>
                  </a:lnTo>
                  <a:lnTo>
                    <a:pt x="2991" y="1570"/>
                  </a:lnTo>
                  <a:lnTo>
                    <a:pt x="2991" y="1570"/>
                  </a:lnTo>
                  <a:lnTo>
                    <a:pt x="2997" y="1567"/>
                  </a:lnTo>
                  <a:lnTo>
                    <a:pt x="3004" y="1561"/>
                  </a:lnTo>
                  <a:lnTo>
                    <a:pt x="3036" y="1542"/>
                  </a:lnTo>
                  <a:lnTo>
                    <a:pt x="3036" y="1542"/>
                  </a:lnTo>
                  <a:lnTo>
                    <a:pt x="3042" y="1536"/>
                  </a:lnTo>
                  <a:lnTo>
                    <a:pt x="3045" y="1533"/>
                  </a:lnTo>
                  <a:lnTo>
                    <a:pt x="3047" y="1529"/>
                  </a:lnTo>
                  <a:lnTo>
                    <a:pt x="3049" y="1524"/>
                  </a:lnTo>
                  <a:lnTo>
                    <a:pt x="3049" y="1513"/>
                  </a:lnTo>
                  <a:lnTo>
                    <a:pt x="3045" y="1500"/>
                  </a:lnTo>
                  <a:lnTo>
                    <a:pt x="3034" y="1468"/>
                  </a:lnTo>
                  <a:lnTo>
                    <a:pt x="3027" y="1450"/>
                  </a:lnTo>
                  <a:lnTo>
                    <a:pt x="3022" y="1431"/>
                  </a:lnTo>
                  <a:lnTo>
                    <a:pt x="3022" y="1431"/>
                  </a:lnTo>
                  <a:lnTo>
                    <a:pt x="3016" y="1420"/>
                  </a:lnTo>
                  <a:lnTo>
                    <a:pt x="3009" y="1409"/>
                  </a:lnTo>
                  <a:lnTo>
                    <a:pt x="3000" y="1398"/>
                  </a:lnTo>
                  <a:lnTo>
                    <a:pt x="2988" y="1386"/>
                  </a:lnTo>
                  <a:lnTo>
                    <a:pt x="2957" y="1363"/>
                  </a:lnTo>
                  <a:lnTo>
                    <a:pt x="2922" y="1339"/>
                  </a:lnTo>
                  <a:lnTo>
                    <a:pt x="2844" y="1289"/>
                  </a:lnTo>
                  <a:lnTo>
                    <a:pt x="2810" y="1264"/>
                  </a:lnTo>
                  <a:lnTo>
                    <a:pt x="2794" y="1252"/>
                  </a:lnTo>
                  <a:lnTo>
                    <a:pt x="2780" y="1239"/>
                  </a:lnTo>
                  <a:lnTo>
                    <a:pt x="2780" y="1239"/>
                  </a:lnTo>
                  <a:lnTo>
                    <a:pt x="2724" y="1185"/>
                  </a:lnTo>
                  <a:lnTo>
                    <a:pt x="2673" y="1130"/>
                  </a:lnTo>
                  <a:lnTo>
                    <a:pt x="2619" y="1071"/>
                  </a:lnTo>
                  <a:lnTo>
                    <a:pt x="2619" y="1071"/>
                  </a:lnTo>
                  <a:lnTo>
                    <a:pt x="2622" y="1053"/>
                  </a:lnTo>
                  <a:lnTo>
                    <a:pt x="2626" y="1031"/>
                  </a:lnTo>
                  <a:lnTo>
                    <a:pt x="2630" y="1006"/>
                  </a:lnTo>
                  <a:lnTo>
                    <a:pt x="2633" y="974"/>
                  </a:lnTo>
                  <a:lnTo>
                    <a:pt x="2633" y="942"/>
                  </a:lnTo>
                  <a:lnTo>
                    <a:pt x="2631" y="906"/>
                  </a:lnTo>
                  <a:lnTo>
                    <a:pt x="2630" y="890"/>
                  </a:lnTo>
                  <a:lnTo>
                    <a:pt x="2626" y="872"/>
                  </a:lnTo>
                  <a:lnTo>
                    <a:pt x="2626" y="872"/>
                  </a:lnTo>
                  <a:lnTo>
                    <a:pt x="2621" y="856"/>
                  </a:lnTo>
                  <a:lnTo>
                    <a:pt x="2612" y="838"/>
                  </a:lnTo>
                  <a:lnTo>
                    <a:pt x="2603" y="822"/>
                  </a:lnTo>
                  <a:lnTo>
                    <a:pt x="2592" y="806"/>
                  </a:lnTo>
                  <a:lnTo>
                    <a:pt x="2579" y="790"/>
                  </a:lnTo>
                  <a:lnTo>
                    <a:pt x="2567" y="773"/>
                  </a:lnTo>
                  <a:lnTo>
                    <a:pt x="2540" y="747"/>
                  </a:lnTo>
                  <a:lnTo>
                    <a:pt x="2515" y="723"/>
                  </a:lnTo>
                  <a:lnTo>
                    <a:pt x="2492" y="705"/>
                  </a:lnTo>
                  <a:lnTo>
                    <a:pt x="2472" y="689"/>
                  </a:lnTo>
                  <a:lnTo>
                    <a:pt x="2472" y="689"/>
                  </a:lnTo>
                  <a:lnTo>
                    <a:pt x="2481" y="659"/>
                  </a:lnTo>
                  <a:lnTo>
                    <a:pt x="2488" y="628"/>
                  </a:lnTo>
                  <a:lnTo>
                    <a:pt x="2495" y="589"/>
                  </a:lnTo>
                  <a:lnTo>
                    <a:pt x="2497" y="569"/>
                  </a:lnTo>
                  <a:lnTo>
                    <a:pt x="2499" y="548"/>
                  </a:lnTo>
                  <a:lnTo>
                    <a:pt x="2499" y="526"/>
                  </a:lnTo>
                  <a:lnTo>
                    <a:pt x="2497" y="505"/>
                  </a:lnTo>
                  <a:lnTo>
                    <a:pt x="2493" y="485"/>
                  </a:lnTo>
                  <a:lnTo>
                    <a:pt x="2490" y="465"/>
                  </a:lnTo>
                  <a:lnTo>
                    <a:pt x="2481" y="447"/>
                  </a:lnTo>
                  <a:lnTo>
                    <a:pt x="2472" y="431"/>
                  </a:lnTo>
                  <a:lnTo>
                    <a:pt x="2472" y="431"/>
                  </a:lnTo>
                  <a:lnTo>
                    <a:pt x="2465" y="424"/>
                  </a:lnTo>
                  <a:lnTo>
                    <a:pt x="2459" y="419"/>
                  </a:lnTo>
                  <a:lnTo>
                    <a:pt x="2452" y="413"/>
                  </a:lnTo>
                  <a:lnTo>
                    <a:pt x="2445" y="410"/>
                  </a:lnTo>
                  <a:lnTo>
                    <a:pt x="2429" y="406"/>
                  </a:lnTo>
                  <a:lnTo>
                    <a:pt x="2411" y="404"/>
                  </a:lnTo>
                  <a:lnTo>
                    <a:pt x="2393" y="406"/>
                  </a:lnTo>
                  <a:lnTo>
                    <a:pt x="2375" y="412"/>
                  </a:lnTo>
                  <a:lnTo>
                    <a:pt x="2357" y="417"/>
                  </a:lnTo>
                  <a:lnTo>
                    <a:pt x="2339" y="424"/>
                  </a:lnTo>
                  <a:lnTo>
                    <a:pt x="2305" y="440"/>
                  </a:lnTo>
                  <a:lnTo>
                    <a:pt x="2277" y="458"/>
                  </a:lnTo>
                  <a:lnTo>
                    <a:pt x="2252" y="476"/>
                  </a:lnTo>
                  <a:lnTo>
                    <a:pt x="2252" y="476"/>
                  </a:lnTo>
                  <a:lnTo>
                    <a:pt x="2218" y="467"/>
                  </a:lnTo>
                  <a:lnTo>
                    <a:pt x="2133" y="447"/>
                  </a:lnTo>
                  <a:lnTo>
                    <a:pt x="2081" y="433"/>
                  </a:lnTo>
                  <a:lnTo>
                    <a:pt x="2029" y="417"/>
                  </a:lnTo>
                  <a:lnTo>
                    <a:pt x="1979" y="399"/>
                  </a:lnTo>
                  <a:lnTo>
                    <a:pt x="1958" y="390"/>
                  </a:lnTo>
                  <a:lnTo>
                    <a:pt x="1936" y="379"/>
                  </a:lnTo>
                  <a:lnTo>
                    <a:pt x="1936" y="379"/>
                  </a:lnTo>
                  <a:lnTo>
                    <a:pt x="1915" y="370"/>
                  </a:lnTo>
                  <a:lnTo>
                    <a:pt x="1893" y="363"/>
                  </a:lnTo>
                  <a:lnTo>
                    <a:pt x="1868" y="358"/>
                  </a:lnTo>
                  <a:lnTo>
                    <a:pt x="1841" y="353"/>
                  </a:lnTo>
                  <a:lnTo>
                    <a:pt x="1814" y="349"/>
                  </a:lnTo>
                  <a:lnTo>
                    <a:pt x="1788" y="347"/>
                  </a:lnTo>
                  <a:lnTo>
                    <a:pt x="1730" y="344"/>
                  </a:lnTo>
                  <a:lnTo>
                    <a:pt x="1673" y="344"/>
                  </a:lnTo>
                  <a:lnTo>
                    <a:pt x="1621" y="344"/>
                  </a:lnTo>
                  <a:lnTo>
                    <a:pt x="1573" y="345"/>
                  </a:lnTo>
                  <a:lnTo>
                    <a:pt x="1533" y="344"/>
                  </a:lnTo>
                  <a:lnTo>
                    <a:pt x="1533" y="344"/>
                  </a:lnTo>
                  <a:lnTo>
                    <a:pt x="1526" y="342"/>
                  </a:lnTo>
                  <a:lnTo>
                    <a:pt x="1517" y="340"/>
                  </a:lnTo>
                  <a:lnTo>
                    <a:pt x="1499" y="331"/>
                  </a:lnTo>
                  <a:lnTo>
                    <a:pt x="1480" y="317"/>
                  </a:lnTo>
                  <a:lnTo>
                    <a:pt x="1456" y="301"/>
                  </a:lnTo>
                  <a:lnTo>
                    <a:pt x="1433" y="281"/>
                  </a:lnTo>
                  <a:lnTo>
                    <a:pt x="1408" y="258"/>
                  </a:lnTo>
                  <a:lnTo>
                    <a:pt x="1356" y="206"/>
                  </a:lnTo>
                  <a:lnTo>
                    <a:pt x="1304" y="148"/>
                  </a:lnTo>
                  <a:lnTo>
                    <a:pt x="1254" y="93"/>
                  </a:lnTo>
                  <a:lnTo>
                    <a:pt x="1175" y="0"/>
                  </a:lnTo>
                  <a:lnTo>
                    <a:pt x="0" y="1995"/>
                  </a:lnTo>
                  <a:close/>
                  <a:moveTo>
                    <a:pt x="1121" y="872"/>
                  </a:moveTo>
                  <a:lnTo>
                    <a:pt x="1121" y="872"/>
                  </a:lnTo>
                  <a:lnTo>
                    <a:pt x="1110" y="872"/>
                  </a:lnTo>
                  <a:lnTo>
                    <a:pt x="1082" y="870"/>
                  </a:lnTo>
                  <a:lnTo>
                    <a:pt x="1060" y="872"/>
                  </a:lnTo>
                  <a:lnTo>
                    <a:pt x="1037" y="874"/>
                  </a:lnTo>
                  <a:lnTo>
                    <a:pt x="1012" y="875"/>
                  </a:lnTo>
                  <a:lnTo>
                    <a:pt x="987" y="881"/>
                  </a:lnTo>
                  <a:lnTo>
                    <a:pt x="958" y="888"/>
                  </a:lnTo>
                  <a:lnTo>
                    <a:pt x="931" y="899"/>
                  </a:lnTo>
                  <a:lnTo>
                    <a:pt x="904" y="911"/>
                  </a:lnTo>
                  <a:lnTo>
                    <a:pt x="878" y="927"/>
                  </a:lnTo>
                  <a:lnTo>
                    <a:pt x="867" y="938"/>
                  </a:lnTo>
                  <a:lnTo>
                    <a:pt x="854" y="949"/>
                  </a:lnTo>
                  <a:lnTo>
                    <a:pt x="844" y="960"/>
                  </a:lnTo>
                  <a:lnTo>
                    <a:pt x="833" y="972"/>
                  </a:lnTo>
                  <a:lnTo>
                    <a:pt x="824" y="987"/>
                  </a:lnTo>
                  <a:lnTo>
                    <a:pt x="815" y="1001"/>
                  </a:lnTo>
                  <a:lnTo>
                    <a:pt x="806" y="1017"/>
                  </a:lnTo>
                  <a:lnTo>
                    <a:pt x="799" y="1033"/>
                  </a:lnTo>
                  <a:lnTo>
                    <a:pt x="799" y="1033"/>
                  </a:lnTo>
                  <a:lnTo>
                    <a:pt x="793" y="1051"/>
                  </a:lnTo>
                  <a:lnTo>
                    <a:pt x="790" y="1069"/>
                  </a:lnTo>
                  <a:lnTo>
                    <a:pt x="786" y="1087"/>
                  </a:lnTo>
                  <a:lnTo>
                    <a:pt x="784" y="1105"/>
                  </a:lnTo>
                  <a:lnTo>
                    <a:pt x="784" y="1139"/>
                  </a:lnTo>
                  <a:lnTo>
                    <a:pt x="788" y="1171"/>
                  </a:lnTo>
                  <a:lnTo>
                    <a:pt x="795" y="1201"/>
                  </a:lnTo>
                  <a:lnTo>
                    <a:pt x="804" y="1232"/>
                  </a:lnTo>
                  <a:lnTo>
                    <a:pt x="817" y="1261"/>
                  </a:lnTo>
                  <a:lnTo>
                    <a:pt x="829" y="1286"/>
                  </a:lnTo>
                  <a:lnTo>
                    <a:pt x="844" y="1309"/>
                  </a:lnTo>
                  <a:lnTo>
                    <a:pt x="856" y="1330"/>
                  </a:lnTo>
                  <a:lnTo>
                    <a:pt x="883" y="1364"/>
                  </a:lnTo>
                  <a:lnTo>
                    <a:pt x="903" y="1386"/>
                  </a:lnTo>
                  <a:lnTo>
                    <a:pt x="910" y="1395"/>
                  </a:lnTo>
                  <a:lnTo>
                    <a:pt x="910" y="1395"/>
                  </a:lnTo>
                  <a:lnTo>
                    <a:pt x="899" y="1388"/>
                  </a:lnTo>
                  <a:lnTo>
                    <a:pt x="876" y="1370"/>
                  </a:lnTo>
                  <a:lnTo>
                    <a:pt x="860" y="1355"/>
                  </a:lnTo>
                  <a:lnTo>
                    <a:pt x="842" y="1339"/>
                  </a:lnTo>
                  <a:lnTo>
                    <a:pt x="824" y="1320"/>
                  </a:lnTo>
                  <a:lnTo>
                    <a:pt x="806" y="1296"/>
                  </a:lnTo>
                  <a:lnTo>
                    <a:pt x="790" y="1273"/>
                  </a:lnTo>
                  <a:lnTo>
                    <a:pt x="776" y="1244"/>
                  </a:lnTo>
                  <a:lnTo>
                    <a:pt x="763" y="1214"/>
                  </a:lnTo>
                  <a:lnTo>
                    <a:pt x="759" y="1198"/>
                  </a:lnTo>
                  <a:lnTo>
                    <a:pt x="754" y="1182"/>
                  </a:lnTo>
                  <a:lnTo>
                    <a:pt x="752" y="1164"/>
                  </a:lnTo>
                  <a:lnTo>
                    <a:pt x="750" y="1146"/>
                  </a:lnTo>
                  <a:lnTo>
                    <a:pt x="750" y="1128"/>
                  </a:lnTo>
                  <a:lnTo>
                    <a:pt x="750" y="1108"/>
                  </a:lnTo>
                  <a:lnTo>
                    <a:pt x="754" y="1089"/>
                  </a:lnTo>
                  <a:lnTo>
                    <a:pt x="758" y="1069"/>
                  </a:lnTo>
                  <a:lnTo>
                    <a:pt x="763" y="1047"/>
                  </a:lnTo>
                  <a:lnTo>
                    <a:pt x="770" y="1026"/>
                  </a:lnTo>
                  <a:lnTo>
                    <a:pt x="770" y="1026"/>
                  </a:lnTo>
                  <a:lnTo>
                    <a:pt x="779" y="1006"/>
                  </a:lnTo>
                  <a:lnTo>
                    <a:pt x="788" y="987"/>
                  </a:lnTo>
                  <a:lnTo>
                    <a:pt x="799" y="969"/>
                  </a:lnTo>
                  <a:lnTo>
                    <a:pt x="811" y="954"/>
                  </a:lnTo>
                  <a:lnTo>
                    <a:pt x="822" y="940"/>
                  </a:lnTo>
                  <a:lnTo>
                    <a:pt x="835" y="926"/>
                  </a:lnTo>
                  <a:lnTo>
                    <a:pt x="849" y="915"/>
                  </a:lnTo>
                  <a:lnTo>
                    <a:pt x="862" y="904"/>
                  </a:lnTo>
                  <a:lnTo>
                    <a:pt x="876" y="895"/>
                  </a:lnTo>
                  <a:lnTo>
                    <a:pt x="890" y="888"/>
                  </a:lnTo>
                  <a:lnTo>
                    <a:pt x="921" y="875"/>
                  </a:lnTo>
                  <a:lnTo>
                    <a:pt x="949" y="868"/>
                  </a:lnTo>
                  <a:lnTo>
                    <a:pt x="980" y="863"/>
                  </a:lnTo>
                  <a:lnTo>
                    <a:pt x="1007" y="861"/>
                  </a:lnTo>
                  <a:lnTo>
                    <a:pt x="1033" y="859"/>
                  </a:lnTo>
                  <a:lnTo>
                    <a:pt x="1059" y="861"/>
                  </a:lnTo>
                  <a:lnTo>
                    <a:pt x="1080" y="863"/>
                  </a:lnTo>
                  <a:lnTo>
                    <a:pt x="1110" y="870"/>
                  </a:lnTo>
                  <a:lnTo>
                    <a:pt x="1121" y="872"/>
                  </a:lnTo>
                  <a:lnTo>
                    <a:pt x="1121" y="872"/>
                  </a:lnTo>
                  <a:close/>
                  <a:moveTo>
                    <a:pt x="1121" y="1012"/>
                  </a:moveTo>
                  <a:lnTo>
                    <a:pt x="1121" y="1012"/>
                  </a:lnTo>
                  <a:lnTo>
                    <a:pt x="1121" y="1017"/>
                  </a:lnTo>
                  <a:lnTo>
                    <a:pt x="1118" y="1022"/>
                  </a:lnTo>
                  <a:lnTo>
                    <a:pt x="1109" y="1035"/>
                  </a:lnTo>
                  <a:lnTo>
                    <a:pt x="1096" y="1051"/>
                  </a:lnTo>
                  <a:lnTo>
                    <a:pt x="1080" y="1067"/>
                  </a:lnTo>
                  <a:lnTo>
                    <a:pt x="1044" y="1105"/>
                  </a:lnTo>
                  <a:lnTo>
                    <a:pt x="1028" y="1124"/>
                  </a:lnTo>
                  <a:lnTo>
                    <a:pt x="1012" y="1144"/>
                  </a:lnTo>
                  <a:lnTo>
                    <a:pt x="1012" y="1144"/>
                  </a:lnTo>
                  <a:lnTo>
                    <a:pt x="999" y="1166"/>
                  </a:lnTo>
                  <a:lnTo>
                    <a:pt x="989" y="1189"/>
                  </a:lnTo>
                  <a:lnTo>
                    <a:pt x="973" y="1234"/>
                  </a:lnTo>
                  <a:lnTo>
                    <a:pt x="965" y="1253"/>
                  </a:lnTo>
                  <a:lnTo>
                    <a:pt x="958" y="1266"/>
                  </a:lnTo>
                  <a:lnTo>
                    <a:pt x="953" y="1269"/>
                  </a:lnTo>
                  <a:lnTo>
                    <a:pt x="949" y="1273"/>
                  </a:lnTo>
                  <a:lnTo>
                    <a:pt x="944" y="1271"/>
                  </a:lnTo>
                  <a:lnTo>
                    <a:pt x="939" y="1269"/>
                  </a:lnTo>
                  <a:lnTo>
                    <a:pt x="939" y="1269"/>
                  </a:lnTo>
                  <a:lnTo>
                    <a:pt x="933" y="1264"/>
                  </a:lnTo>
                  <a:lnTo>
                    <a:pt x="928" y="1257"/>
                  </a:lnTo>
                  <a:lnTo>
                    <a:pt x="922" y="1246"/>
                  </a:lnTo>
                  <a:lnTo>
                    <a:pt x="919" y="1235"/>
                  </a:lnTo>
                  <a:lnTo>
                    <a:pt x="910" y="1209"/>
                  </a:lnTo>
                  <a:lnTo>
                    <a:pt x="906" y="1178"/>
                  </a:lnTo>
                  <a:lnTo>
                    <a:pt x="904" y="1162"/>
                  </a:lnTo>
                  <a:lnTo>
                    <a:pt x="904" y="1144"/>
                  </a:lnTo>
                  <a:lnTo>
                    <a:pt x="906" y="1128"/>
                  </a:lnTo>
                  <a:lnTo>
                    <a:pt x="910" y="1110"/>
                  </a:lnTo>
                  <a:lnTo>
                    <a:pt x="915" y="1094"/>
                  </a:lnTo>
                  <a:lnTo>
                    <a:pt x="921" y="1078"/>
                  </a:lnTo>
                  <a:lnTo>
                    <a:pt x="930" y="1064"/>
                  </a:lnTo>
                  <a:lnTo>
                    <a:pt x="939" y="1049"/>
                  </a:lnTo>
                  <a:lnTo>
                    <a:pt x="939" y="1049"/>
                  </a:lnTo>
                  <a:lnTo>
                    <a:pt x="951" y="1037"/>
                  </a:lnTo>
                  <a:lnTo>
                    <a:pt x="964" y="1024"/>
                  </a:lnTo>
                  <a:lnTo>
                    <a:pt x="978" y="1015"/>
                  </a:lnTo>
                  <a:lnTo>
                    <a:pt x="992" y="1008"/>
                  </a:lnTo>
                  <a:lnTo>
                    <a:pt x="1008" y="1003"/>
                  </a:lnTo>
                  <a:lnTo>
                    <a:pt x="1023" y="999"/>
                  </a:lnTo>
                  <a:lnTo>
                    <a:pt x="1039" y="995"/>
                  </a:lnTo>
                  <a:lnTo>
                    <a:pt x="1053" y="994"/>
                  </a:lnTo>
                  <a:lnTo>
                    <a:pt x="1080" y="994"/>
                  </a:lnTo>
                  <a:lnTo>
                    <a:pt x="1103" y="997"/>
                  </a:lnTo>
                  <a:lnTo>
                    <a:pt x="1110" y="1001"/>
                  </a:lnTo>
                  <a:lnTo>
                    <a:pt x="1118" y="1004"/>
                  </a:lnTo>
                  <a:lnTo>
                    <a:pt x="1121" y="1008"/>
                  </a:lnTo>
                  <a:lnTo>
                    <a:pt x="1121" y="1012"/>
                  </a:lnTo>
                  <a:lnTo>
                    <a:pt x="1121" y="1012"/>
                  </a:lnTo>
                  <a:close/>
                  <a:moveTo>
                    <a:pt x="2098" y="1085"/>
                  </a:moveTo>
                  <a:lnTo>
                    <a:pt x="2098" y="1085"/>
                  </a:lnTo>
                  <a:lnTo>
                    <a:pt x="2105" y="1123"/>
                  </a:lnTo>
                  <a:lnTo>
                    <a:pt x="2108" y="1144"/>
                  </a:lnTo>
                  <a:lnTo>
                    <a:pt x="2112" y="1164"/>
                  </a:lnTo>
                  <a:lnTo>
                    <a:pt x="2112" y="1183"/>
                  </a:lnTo>
                  <a:lnTo>
                    <a:pt x="2108" y="1200"/>
                  </a:lnTo>
                  <a:lnTo>
                    <a:pt x="2106" y="1205"/>
                  </a:lnTo>
                  <a:lnTo>
                    <a:pt x="2101" y="1210"/>
                  </a:lnTo>
                  <a:lnTo>
                    <a:pt x="2098" y="1216"/>
                  </a:lnTo>
                  <a:lnTo>
                    <a:pt x="2090" y="1218"/>
                  </a:lnTo>
                  <a:lnTo>
                    <a:pt x="2090" y="1218"/>
                  </a:lnTo>
                  <a:lnTo>
                    <a:pt x="2069" y="1221"/>
                  </a:lnTo>
                  <a:lnTo>
                    <a:pt x="2033" y="1221"/>
                  </a:lnTo>
                  <a:lnTo>
                    <a:pt x="1992" y="1219"/>
                  </a:lnTo>
                  <a:lnTo>
                    <a:pt x="1947" y="1218"/>
                  </a:lnTo>
                  <a:lnTo>
                    <a:pt x="1904" y="1212"/>
                  </a:lnTo>
                  <a:lnTo>
                    <a:pt x="1868" y="1207"/>
                  </a:lnTo>
                  <a:lnTo>
                    <a:pt x="1854" y="1203"/>
                  </a:lnTo>
                  <a:lnTo>
                    <a:pt x="1843" y="1198"/>
                  </a:lnTo>
                  <a:lnTo>
                    <a:pt x="1836" y="1194"/>
                  </a:lnTo>
                  <a:lnTo>
                    <a:pt x="1834" y="1191"/>
                  </a:lnTo>
                  <a:lnTo>
                    <a:pt x="1834" y="1189"/>
                  </a:lnTo>
                  <a:lnTo>
                    <a:pt x="1834" y="1189"/>
                  </a:lnTo>
                  <a:lnTo>
                    <a:pt x="1834" y="1185"/>
                  </a:lnTo>
                  <a:lnTo>
                    <a:pt x="1836" y="1182"/>
                  </a:lnTo>
                  <a:lnTo>
                    <a:pt x="1845" y="1173"/>
                  </a:lnTo>
                  <a:lnTo>
                    <a:pt x="1857" y="1164"/>
                  </a:lnTo>
                  <a:lnTo>
                    <a:pt x="1874" y="1153"/>
                  </a:lnTo>
                  <a:lnTo>
                    <a:pt x="1915" y="1132"/>
                  </a:lnTo>
                  <a:lnTo>
                    <a:pt x="1963" y="1110"/>
                  </a:lnTo>
                  <a:lnTo>
                    <a:pt x="2012" y="1092"/>
                  </a:lnTo>
                  <a:lnTo>
                    <a:pt x="2033" y="1085"/>
                  </a:lnTo>
                  <a:lnTo>
                    <a:pt x="2053" y="1080"/>
                  </a:lnTo>
                  <a:lnTo>
                    <a:pt x="2071" y="1076"/>
                  </a:lnTo>
                  <a:lnTo>
                    <a:pt x="2083" y="1076"/>
                  </a:lnTo>
                  <a:lnTo>
                    <a:pt x="2089" y="1078"/>
                  </a:lnTo>
                  <a:lnTo>
                    <a:pt x="2094" y="1080"/>
                  </a:lnTo>
                  <a:lnTo>
                    <a:pt x="2096" y="1081"/>
                  </a:lnTo>
                  <a:lnTo>
                    <a:pt x="2098" y="1085"/>
                  </a:lnTo>
                  <a:lnTo>
                    <a:pt x="2098" y="1085"/>
                  </a:lnTo>
                  <a:close/>
                  <a:moveTo>
                    <a:pt x="2787" y="1585"/>
                  </a:moveTo>
                  <a:lnTo>
                    <a:pt x="2787" y="1585"/>
                  </a:lnTo>
                  <a:lnTo>
                    <a:pt x="2807" y="1572"/>
                  </a:lnTo>
                  <a:lnTo>
                    <a:pt x="2830" y="1556"/>
                  </a:lnTo>
                  <a:lnTo>
                    <a:pt x="2841" y="1552"/>
                  </a:lnTo>
                  <a:lnTo>
                    <a:pt x="2850" y="1551"/>
                  </a:lnTo>
                  <a:lnTo>
                    <a:pt x="2853" y="1551"/>
                  </a:lnTo>
                  <a:lnTo>
                    <a:pt x="2857" y="1554"/>
                  </a:lnTo>
                  <a:lnTo>
                    <a:pt x="2859" y="1558"/>
                  </a:lnTo>
                  <a:lnTo>
                    <a:pt x="2861" y="1563"/>
                  </a:lnTo>
                  <a:lnTo>
                    <a:pt x="2861" y="1563"/>
                  </a:lnTo>
                  <a:lnTo>
                    <a:pt x="2861" y="1577"/>
                  </a:lnTo>
                  <a:lnTo>
                    <a:pt x="2859" y="1592"/>
                  </a:lnTo>
                  <a:lnTo>
                    <a:pt x="2855" y="1606"/>
                  </a:lnTo>
                  <a:lnTo>
                    <a:pt x="2850" y="1619"/>
                  </a:lnTo>
                  <a:lnTo>
                    <a:pt x="2843" y="1629"/>
                  </a:lnTo>
                  <a:lnTo>
                    <a:pt x="2834" y="1637"/>
                  </a:lnTo>
                  <a:lnTo>
                    <a:pt x="2830" y="1638"/>
                  </a:lnTo>
                  <a:lnTo>
                    <a:pt x="2825" y="1638"/>
                  </a:lnTo>
                  <a:lnTo>
                    <a:pt x="2821" y="1638"/>
                  </a:lnTo>
                  <a:lnTo>
                    <a:pt x="2816" y="1637"/>
                  </a:lnTo>
                  <a:lnTo>
                    <a:pt x="2816" y="1637"/>
                  </a:lnTo>
                  <a:lnTo>
                    <a:pt x="2798" y="1624"/>
                  </a:lnTo>
                  <a:lnTo>
                    <a:pt x="2791" y="1617"/>
                  </a:lnTo>
                  <a:lnTo>
                    <a:pt x="2784" y="1610"/>
                  </a:lnTo>
                  <a:lnTo>
                    <a:pt x="2780" y="1603"/>
                  </a:lnTo>
                  <a:lnTo>
                    <a:pt x="2778" y="1595"/>
                  </a:lnTo>
                  <a:lnTo>
                    <a:pt x="2780" y="1590"/>
                  </a:lnTo>
                  <a:lnTo>
                    <a:pt x="2787" y="1585"/>
                  </a:lnTo>
                  <a:lnTo>
                    <a:pt x="2787" y="1585"/>
                  </a:lnTo>
                  <a:close/>
                  <a:moveTo>
                    <a:pt x="2780" y="1409"/>
                  </a:moveTo>
                  <a:lnTo>
                    <a:pt x="2780" y="1409"/>
                  </a:lnTo>
                  <a:lnTo>
                    <a:pt x="2800" y="1404"/>
                  </a:lnTo>
                  <a:lnTo>
                    <a:pt x="2837" y="1395"/>
                  </a:lnTo>
                  <a:lnTo>
                    <a:pt x="2837" y="1395"/>
                  </a:lnTo>
                  <a:lnTo>
                    <a:pt x="2879" y="1382"/>
                  </a:lnTo>
                  <a:lnTo>
                    <a:pt x="2898" y="1379"/>
                  </a:lnTo>
                  <a:lnTo>
                    <a:pt x="2905" y="1379"/>
                  </a:lnTo>
                  <a:lnTo>
                    <a:pt x="2911" y="1379"/>
                  </a:lnTo>
                  <a:lnTo>
                    <a:pt x="2911" y="1379"/>
                  </a:lnTo>
                  <a:lnTo>
                    <a:pt x="2913" y="1380"/>
                  </a:lnTo>
                  <a:lnTo>
                    <a:pt x="2913" y="1382"/>
                  </a:lnTo>
                  <a:lnTo>
                    <a:pt x="2911" y="1386"/>
                  </a:lnTo>
                  <a:lnTo>
                    <a:pt x="2904" y="1391"/>
                  </a:lnTo>
                  <a:lnTo>
                    <a:pt x="2895" y="1397"/>
                  </a:lnTo>
                  <a:lnTo>
                    <a:pt x="2873" y="1406"/>
                  </a:lnTo>
                  <a:lnTo>
                    <a:pt x="2862" y="1407"/>
                  </a:lnTo>
                  <a:lnTo>
                    <a:pt x="2853" y="1409"/>
                  </a:lnTo>
                  <a:lnTo>
                    <a:pt x="2853" y="1409"/>
                  </a:lnTo>
                  <a:lnTo>
                    <a:pt x="2844" y="1409"/>
                  </a:lnTo>
                  <a:lnTo>
                    <a:pt x="2834" y="1413"/>
                  </a:lnTo>
                  <a:lnTo>
                    <a:pt x="2812" y="1420"/>
                  </a:lnTo>
                  <a:lnTo>
                    <a:pt x="2787" y="1431"/>
                  </a:lnTo>
                  <a:lnTo>
                    <a:pt x="2787" y="1431"/>
                  </a:lnTo>
                  <a:lnTo>
                    <a:pt x="2780" y="1441"/>
                  </a:lnTo>
                  <a:lnTo>
                    <a:pt x="2766" y="1468"/>
                  </a:lnTo>
                  <a:lnTo>
                    <a:pt x="2744" y="1500"/>
                  </a:lnTo>
                  <a:lnTo>
                    <a:pt x="2732" y="1515"/>
                  </a:lnTo>
                  <a:lnTo>
                    <a:pt x="2721" y="1526"/>
                  </a:lnTo>
                  <a:lnTo>
                    <a:pt x="2721" y="1526"/>
                  </a:lnTo>
                  <a:lnTo>
                    <a:pt x="2701" y="1547"/>
                  </a:lnTo>
                  <a:lnTo>
                    <a:pt x="2683" y="1565"/>
                  </a:lnTo>
                  <a:lnTo>
                    <a:pt x="2671" y="1579"/>
                  </a:lnTo>
                  <a:lnTo>
                    <a:pt x="2662" y="1585"/>
                  </a:lnTo>
                  <a:lnTo>
                    <a:pt x="2662" y="1585"/>
                  </a:lnTo>
                  <a:lnTo>
                    <a:pt x="2662" y="1586"/>
                  </a:lnTo>
                  <a:lnTo>
                    <a:pt x="2662" y="1588"/>
                  </a:lnTo>
                  <a:lnTo>
                    <a:pt x="2664" y="1597"/>
                  </a:lnTo>
                  <a:lnTo>
                    <a:pt x="2674" y="1622"/>
                  </a:lnTo>
                  <a:lnTo>
                    <a:pt x="2690" y="1654"/>
                  </a:lnTo>
                  <a:lnTo>
                    <a:pt x="2707" y="1681"/>
                  </a:lnTo>
                  <a:lnTo>
                    <a:pt x="2707" y="1681"/>
                  </a:lnTo>
                  <a:lnTo>
                    <a:pt x="2717" y="1692"/>
                  </a:lnTo>
                  <a:lnTo>
                    <a:pt x="2733" y="1706"/>
                  </a:lnTo>
                  <a:lnTo>
                    <a:pt x="2753" y="1721"/>
                  </a:lnTo>
                  <a:lnTo>
                    <a:pt x="2776" y="1735"/>
                  </a:lnTo>
                  <a:lnTo>
                    <a:pt x="2816" y="1758"/>
                  </a:lnTo>
                  <a:lnTo>
                    <a:pt x="2837" y="1769"/>
                  </a:lnTo>
                  <a:lnTo>
                    <a:pt x="2837" y="1769"/>
                  </a:lnTo>
                  <a:lnTo>
                    <a:pt x="2827" y="1767"/>
                  </a:lnTo>
                  <a:lnTo>
                    <a:pt x="2810" y="1764"/>
                  </a:lnTo>
                  <a:lnTo>
                    <a:pt x="2789" y="1758"/>
                  </a:lnTo>
                  <a:lnTo>
                    <a:pt x="2766" y="1749"/>
                  </a:lnTo>
                  <a:lnTo>
                    <a:pt x="2741" y="1739"/>
                  </a:lnTo>
                  <a:lnTo>
                    <a:pt x="2717" y="1726"/>
                  </a:lnTo>
                  <a:lnTo>
                    <a:pt x="2708" y="1719"/>
                  </a:lnTo>
                  <a:lnTo>
                    <a:pt x="2699" y="1710"/>
                  </a:lnTo>
                  <a:lnTo>
                    <a:pt x="2699" y="1710"/>
                  </a:lnTo>
                  <a:lnTo>
                    <a:pt x="2683" y="1692"/>
                  </a:lnTo>
                  <a:lnTo>
                    <a:pt x="2671" y="1676"/>
                  </a:lnTo>
                  <a:lnTo>
                    <a:pt x="2658" y="1658"/>
                  </a:lnTo>
                  <a:lnTo>
                    <a:pt x="2649" y="1642"/>
                  </a:lnTo>
                  <a:lnTo>
                    <a:pt x="2631" y="1611"/>
                  </a:lnTo>
                  <a:lnTo>
                    <a:pt x="2619" y="1585"/>
                  </a:lnTo>
                  <a:lnTo>
                    <a:pt x="2619" y="1585"/>
                  </a:lnTo>
                  <a:lnTo>
                    <a:pt x="2615" y="1579"/>
                  </a:lnTo>
                  <a:lnTo>
                    <a:pt x="2615" y="1574"/>
                  </a:lnTo>
                  <a:lnTo>
                    <a:pt x="2615" y="1570"/>
                  </a:lnTo>
                  <a:lnTo>
                    <a:pt x="2617" y="1567"/>
                  </a:lnTo>
                  <a:lnTo>
                    <a:pt x="2624" y="1560"/>
                  </a:lnTo>
                  <a:lnTo>
                    <a:pt x="2635" y="1552"/>
                  </a:lnTo>
                  <a:lnTo>
                    <a:pt x="2662" y="1540"/>
                  </a:lnTo>
                  <a:lnTo>
                    <a:pt x="2678" y="1531"/>
                  </a:lnTo>
                  <a:lnTo>
                    <a:pt x="2692" y="1518"/>
                  </a:lnTo>
                  <a:lnTo>
                    <a:pt x="2692" y="1518"/>
                  </a:lnTo>
                  <a:lnTo>
                    <a:pt x="2707" y="1504"/>
                  </a:lnTo>
                  <a:lnTo>
                    <a:pt x="2721" y="1488"/>
                  </a:lnTo>
                  <a:lnTo>
                    <a:pt x="2750" y="1450"/>
                  </a:lnTo>
                  <a:lnTo>
                    <a:pt x="2780" y="1409"/>
                  </a:lnTo>
                  <a:lnTo>
                    <a:pt x="2780" y="1409"/>
                  </a:lnTo>
                  <a:close/>
                  <a:moveTo>
                    <a:pt x="2318" y="585"/>
                  </a:moveTo>
                  <a:lnTo>
                    <a:pt x="2318" y="585"/>
                  </a:lnTo>
                  <a:lnTo>
                    <a:pt x="2314" y="584"/>
                  </a:lnTo>
                  <a:lnTo>
                    <a:pt x="2314" y="580"/>
                  </a:lnTo>
                  <a:lnTo>
                    <a:pt x="2316" y="576"/>
                  </a:lnTo>
                  <a:lnTo>
                    <a:pt x="2321" y="573"/>
                  </a:lnTo>
                  <a:lnTo>
                    <a:pt x="2334" y="566"/>
                  </a:lnTo>
                  <a:lnTo>
                    <a:pt x="2352" y="557"/>
                  </a:lnTo>
                  <a:lnTo>
                    <a:pt x="2373" y="548"/>
                  </a:lnTo>
                  <a:lnTo>
                    <a:pt x="2393" y="541"/>
                  </a:lnTo>
                  <a:lnTo>
                    <a:pt x="2413" y="535"/>
                  </a:lnTo>
                  <a:lnTo>
                    <a:pt x="2427" y="533"/>
                  </a:lnTo>
                  <a:lnTo>
                    <a:pt x="2427" y="533"/>
                  </a:lnTo>
                  <a:lnTo>
                    <a:pt x="2432" y="535"/>
                  </a:lnTo>
                  <a:lnTo>
                    <a:pt x="2436" y="539"/>
                  </a:lnTo>
                  <a:lnTo>
                    <a:pt x="2438" y="544"/>
                  </a:lnTo>
                  <a:lnTo>
                    <a:pt x="2438" y="551"/>
                  </a:lnTo>
                  <a:lnTo>
                    <a:pt x="2436" y="571"/>
                  </a:lnTo>
                  <a:lnTo>
                    <a:pt x="2431" y="591"/>
                  </a:lnTo>
                  <a:lnTo>
                    <a:pt x="2422" y="612"/>
                  </a:lnTo>
                  <a:lnTo>
                    <a:pt x="2413" y="630"/>
                  </a:lnTo>
                  <a:lnTo>
                    <a:pt x="2406" y="641"/>
                  </a:lnTo>
                  <a:lnTo>
                    <a:pt x="2402" y="644"/>
                  </a:lnTo>
                  <a:lnTo>
                    <a:pt x="2398" y="644"/>
                  </a:lnTo>
                  <a:lnTo>
                    <a:pt x="2398" y="644"/>
                  </a:lnTo>
                  <a:lnTo>
                    <a:pt x="2391" y="641"/>
                  </a:lnTo>
                  <a:lnTo>
                    <a:pt x="2382" y="634"/>
                  </a:lnTo>
                  <a:lnTo>
                    <a:pt x="2361" y="618"/>
                  </a:lnTo>
                  <a:lnTo>
                    <a:pt x="2338" y="598"/>
                  </a:lnTo>
                  <a:lnTo>
                    <a:pt x="2327" y="591"/>
                  </a:lnTo>
                  <a:lnTo>
                    <a:pt x="2318" y="585"/>
                  </a:lnTo>
                  <a:lnTo>
                    <a:pt x="2318" y="585"/>
                  </a:lnTo>
                  <a:close/>
                  <a:moveTo>
                    <a:pt x="2603" y="1984"/>
                  </a:moveTo>
                  <a:lnTo>
                    <a:pt x="2603" y="1984"/>
                  </a:lnTo>
                  <a:lnTo>
                    <a:pt x="2617" y="1979"/>
                  </a:lnTo>
                  <a:lnTo>
                    <a:pt x="2626" y="1979"/>
                  </a:lnTo>
                  <a:lnTo>
                    <a:pt x="2628" y="1979"/>
                  </a:lnTo>
                  <a:lnTo>
                    <a:pt x="2631" y="1980"/>
                  </a:lnTo>
                  <a:lnTo>
                    <a:pt x="2633" y="1988"/>
                  </a:lnTo>
                  <a:lnTo>
                    <a:pt x="2637" y="2000"/>
                  </a:lnTo>
                  <a:lnTo>
                    <a:pt x="2637" y="2007"/>
                  </a:lnTo>
                  <a:lnTo>
                    <a:pt x="2640" y="2011"/>
                  </a:lnTo>
                  <a:lnTo>
                    <a:pt x="2640" y="2011"/>
                  </a:lnTo>
                  <a:lnTo>
                    <a:pt x="2644" y="2013"/>
                  </a:lnTo>
                  <a:lnTo>
                    <a:pt x="2647" y="2009"/>
                  </a:lnTo>
                  <a:lnTo>
                    <a:pt x="2651" y="2004"/>
                  </a:lnTo>
                  <a:lnTo>
                    <a:pt x="2653" y="1997"/>
                  </a:lnTo>
                  <a:lnTo>
                    <a:pt x="2658" y="1984"/>
                  </a:lnTo>
                  <a:lnTo>
                    <a:pt x="2660" y="1977"/>
                  </a:lnTo>
                  <a:lnTo>
                    <a:pt x="2660" y="1977"/>
                  </a:lnTo>
                  <a:lnTo>
                    <a:pt x="2673" y="1993"/>
                  </a:lnTo>
                  <a:lnTo>
                    <a:pt x="2681" y="2002"/>
                  </a:lnTo>
                  <a:lnTo>
                    <a:pt x="2685" y="2004"/>
                  </a:lnTo>
                  <a:lnTo>
                    <a:pt x="2687" y="2004"/>
                  </a:lnTo>
                  <a:lnTo>
                    <a:pt x="2687" y="2004"/>
                  </a:lnTo>
                  <a:lnTo>
                    <a:pt x="2692" y="1984"/>
                  </a:lnTo>
                  <a:lnTo>
                    <a:pt x="2699" y="1968"/>
                  </a:lnTo>
                  <a:lnTo>
                    <a:pt x="2699" y="1968"/>
                  </a:lnTo>
                  <a:lnTo>
                    <a:pt x="2705" y="1973"/>
                  </a:lnTo>
                  <a:lnTo>
                    <a:pt x="2719" y="1984"/>
                  </a:lnTo>
                  <a:lnTo>
                    <a:pt x="2739" y="1997"/>
                  </a:lnTo>
                  <a:lnTo>
                    <a:pt x="2750" y="2002"/>
                  </a:lnTo>
                  <a:lnTo>
                    <a:pt x="2757" y="2004"/>
                  </a:lnTo>
                  <a:lnTo>
                    <a:pt x="2757" y="2004"/>
                  </a:lnTo>
                  <a:lnTo>
                    <a:pt x="2773" y="2007"/>
                  </a:lnTo>
                  <a:lnTo>
                    <a:pt x="2789" y="2011"/>
                  </a:lnTo>
                  <a:lnTo>
                    <a:pt x="2816" y="2018"/>
                  </a:lnTo>
                  <a:lnTo>
                    <a:pt x="2816" y="2018"/>
                  </a:lnTo>
                  <a:lnTo>
                    <a:pt x="2819" y="2020"/>
                  </a:lnTo>
                  <a:lnTo>
                    <a:pt x="2821" y="2023"/>
                  </a:lnTo>
                  <a:lnTo>
                    <a:pt x="2825" y="2031"/>
                  </a:lnTo>
                  <a:lnTo>
                    <a:pt x="2825" y="2043"/>
                  </a:lnTo>
                  <a:lnTo>
                    <a:pt x="2823" y="2056"/>
                  </a:lnTo>
                  <a:lnTo>
                    <a:pt x="2819" y="2072"/>
                  </a:lnTo>
                  <a:lnTo>
                    <a:pt x="2814" y="2086"/>
                  </a:lnTo>
                  <a:lnTo>
                    <a:pt x="2807" y="2100"/>
                  </a:lnTo>
                  <a:lnTo>
                    <a:pt x="2800" y="2115"/>
                  </a:lnTo>
                  <a:lnTo>
                    <a:pt x="2800" y="2115"/>
                  </a:lnTo>
                  <a:lnTo>
                    <a:pt x="2787" y="2127"/>
                  </a:lnTo>
                  <a:lnTo>
                    <a:pt x="2769" y="2140"/>
                  </a:lnTo>
                  <a:lnTo>
                    <a:pt x="2750" y="2152"/>
                  </a:lnTo>
                  <a:lnTo>
                    <a:pt x="2726" y="2165"/>
                  </a:lnTo>
                  <a:lnTo>
                    <a:pt x="2701" y="2176"/>
                  </a:lnTo>
                  <a:lnTo>
                    <a:pt x="2676" y="2183"/>
                  </a:lnTo>
                  <a:lnTo>
                    <a:pt x="2653" y="2188"/>
                  </a:lnTo>
                  <a:lnTo>
                    <a:pt x="2642" y="2188"/>
                  </a:lnTo>
                  <a:lnTo>
                    <a:pt x="2633" y="2188"/>
                  </a:lnTo>
                  <a:lnTo>
                    <a:pt x="2633" y="2188"/>
                  </a:lnTo>
                  <a:lnTo>
                    <a:pt x="2612" y="2183"/>
                  </a:lnTo>
                  <a:lnTo>
                    <a:pt x="2578" y="2174"/>
                  </a:lnTo>
                  <a:lnTo>
                    <a:pt x="2545" y="2165"/>
                  </a:lnTo>
                  <a:lnTo>
                    <a:pt x="2535" y="2161"/>
                  </a:lnTo>
                  <a:lnTo>
                    <a:pt x="2531" y="2158"/>
                  </a:lnTo>
                  <a:lnTo>
                    <a:pt x="2531" y="2158"/>
                  </a:lnTo>
                  <a:lnTo>
                    <a:pt x="2527" y="2152"/>
                  </a:lnTo>
                  <a:lnTo>
                    <a:pt x="2518" y="2142"/>
                  </a:lnTo>
                  <a:lnTo>
                    <a:pt x="2508" y="2129"/>
                  </a:lnTo>
                  <a:lnTo>
                    <a:pt x="2479" y="2136"/>
                  </a:lnTo>
                  <a:lnTo>
                    <a:pt x="2472" y="2100"/>
                  </a:lnTo>
                  <a:lnTo>
                    <a:pt x="2441" y="2108"/>
                  </a:lnTo>
                  <a:lnTo>
                    <a:pt x="2413" y="2100"/>
                  </a:lnTo>
                  <a:lnTo>
                    <a:pt x="2413" y="2100"/>
                  </a:lnTo>
                  <a:lnTo>
                    <a:pt x="2397" y="2086"/>
                  </a:lnTo>
                  <a:lnTo>
                    <a:pt x="2384" y="2075"/>
                  </a:lnTo>
                  <a:lnTo>
                    <a:pt x="2377" y="2070"/>
                  </a:lnTo>
                  <a:lnTo>
                    <a:pt x="2377" y="2070"/>
                  </a:lnTo>
                  <a:lnTo>
                    <a:pt x="2373" y="2068"/>
                  </a:lnTo>
                  <a:lnTo>
                    <a:pt x="2373" y="2065"/>
                  </a:lnTo>
                  <a:lnTo>
                    <a:pt x="2373" y="2054"/>
                  </a:lnTo>
                  <a:lnTo>
                    <a:pt x="2377" y="2041"/>
                  </a:lnTo>
                  <a:lnTo>
                    <a:pt x="2377" y="2041"/>
                  </a:lnTo>
                  <a:lnTo>
                    <a:pt x="2361" y="2043"/>
                  </a:lnTo>
                  <a:lnTo>
                    <a:pt x="2348" y="2045"/>
                  </a:lnTo>
                  <a:lnTo>
                    <a:pt x="2339" y="2048"/>
                  </a:lnTo>
                  <a:lnTo>
                    <a:pt x="2339" y="2048"/>
                  </a:lnTo>
                  <a:lnTo>
                    <a:pt x="2338" y="2048"/>
                  </a:lnTo>
                  <a:lnTo>
                    <a:pt x="2334" y="2047"/>
                  </a:lnTo>
                  <a:lnTo>
                    <a:pt x="2325" y="2038"/>
                  </a:lnTo>
                  <a:lnTo>
                    <a:pt x="2314" y="2025"/>
                  </a:lnTo>
                  <a:lnTo>
                    <a:pt x="2304" y="2009"/>
                  </a:lnTo>
                  <a:lnTo>
                    <a:pt x="2293" y="1991"/>
                  </a:lnTo>
                  <a:lnTo>
                    <a:pt x="2286" y="1975"/>
                  </a:lnTo>
                  <a:lnTo>
                    <a:pt x="2280" y="1959"/>
                  </a:lnTo>
                  <a:lnTo>
                    <a:pt x="2280" y="1952"/>
                  </a:lnTo>
                  <a:lnTo>
                    <a:pt x="2280" y="1945"/>
                  </a:lnTo>
                  <a:lnTo>
                    <a:pt x="2280" y="1945"/>
                  </a:lnTo>
                  <a:lnTo>
                    <a:pt x="2284" y="1941"/>
                  </a:lnTo>
                  <a:lnTo>
                    <a:pt x="2287" y="1937"/>
                  </a:lnTo>
                  <a:lnTo>
                    <a:pt x="2291" y="1936"/>
                  </a:lnTo>
                  <a:lnTo>
                    <a:pt x="2296" y="1936"/>
                  </a:lnTo>
                  <a:lnTo>
                    <a:pt x="2311" y="1939"/>
                  </a:lnTo>
                  <a:lnTo>
                    <a:pt x="2329" y="1945"/>
                  </a:lnTo>
                  <a:lnTo>
                    <a:pt x="2373" y="1964"/>
                  </a:lnTo>
                  <a:lnTo>
                    <a:pt x="2400" y="1973"/>
                  </a:lnTo>
                  <a:lnTo>
                    <a:pt x="2427" y="1982"/>
                  </a:lnTo>
                  <a:lnTo>
                    <a:pt x="2427" y="1982"/>
                  </a:lnTo>
                  <a:lnTo>
                    <a:pt x="2456" y="1989"/>
                  </a:lnTo>
                  <a:lnTo>
                    <a:pt x="2481" y="1993"/>
                  </a:lnTo>
                  <a:lnTo>
                    <a:pt x="2506" y="1997"/>
                  </a:lnTo>
                  <a:lnTo>
                    <a:pt x="2527" y="1998"/>
                  </a:lnTo>
                  <a:lnTo>
                    <a:pt x="2549" y="1998"/>
                  </a:lnTo>
                  <a:lnTo>
                    <a:pt x="2569" y="1997"/>
                  </a:lnTo>
                  <a:lnTo>
                    <a:pt x="2587" y="1991"/>
                  </a:lnTo>
                  <a:lnTo>
                    <a:pt x="2603" y="1984"/>
                  </a:lnTo>
                  <a:lnTo>
                    <a:pt x="2603" y="198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76543C93-4103-4E03-9040-A59EDAC76FBB}"/>
              </a:ext>
            </a:extLst>
          </p:cNvPr>
          <p:cNvGrpSpPr/>
          <p:nvPr/>
        </p:nvGrpSpPr>
        <p:grpSpPr>
          <a:xfrm>
            <a:off x="6636969" y="1088963"/>
            <a:ext cx="2558070" cy="2235916"/>
            <a:chOff x="5937457" y="461366"/>
            <a:chExt cx="1645216" cy="1438024"/>
          </a:xfrm>
        </p:grpSpPr>
        <p:sp>
          <p:nvSpPr>
            <p:cNvPr id="27" name="二等辺三角形 1">
              <a:extLst>
                <a:ext uri="{FF2B5EF4-FFF2-40B4-BE49-F238E27FC236}">
                  <a16:creationId xmlns:a16="http://schemas.microsoft.com/office/drawing/2014/main" id="{FE7A16D2-E9C1-403C-8F6F-BF1DA44FA802}"/>
                </a:ext>
              </a:extLst>
            </p:cNvPr>
            <p:cNvSpPr/>
            <p:nvPr/>
          </p:nvSpPr>
          <p:spPr bwMode="auto">
            <a:xfrm>
              <a:off x="5937457" y="461366"/>
              <a:ext cx="1645216" cy="1438024"/>
            </a:xfrm>
            <a:custGeom>
              <a:avLst/>
              <a:gdLst>
                <a:gd name="connsiteX0" fmla="*/ 0 w 4072052"/>
                <a:gd name="connsiteY0" fmla="*/ 3510390 h 3510390"/>
                <a:gd name="connsiteX1" fmla="*/ 2036026 w 4072052"/>
                <a:gd name="connsiteY1" fmla="*/ 0 h 3510390"/>
                <a:gd name="connsiteX2" fmla="*/ 4072052 w 4072052"/>
                <a:gd name="connsiteY2" fmla="*/ 3510390 h 3510390"/>
                <a:gd name="connsiteX3" fmla="*/ 0 w 4072052"/>
                <a:gd name="connsiteY3" fmla="*/ 3510390 h 3510390"/>
                <a:gd name="connsiteX0" fmla="*/ 0 w 4072052"/>
                <a:gd name="connsiteY0" fmla="*/ 3510390 h 3510390"/>
                <a:gd name="connsiteX1" fmla="*/ 138605 w 4072052"/>
                <a:gd name="connsiteY1" fmla="*/ 3268865 h 3510390"/>
                <a:gd name="connsiteX2" fmla="*/ 2036026 w 4072052"/>
                <a:gd name="connsiteY2" fmla="*/ 0 h 3510390"/>
                <a:gd name="connsiteX3" fmla="*/ 4072052 w 4072052"/>
                <a:gd name="connsiteY3" fmla="*/ 3510390 h 3510390"/>
                <a:gd name="connsiteX4" fmla="*/ 0 w 4072052"/>
                <a:gd name="connsiteY4" fmla="*/ 3510390 h 3510390"/>
                <a:gd name="connsiteX0" fmla="*/ 0 w 4072052"/>
                <a:gd name="connsiteY0" fmla="*/ 3510390 h 3510390"/>
                <a:gd name="connsiteX1" fmla="*/ 138605 w 4072052"/>
                <a:gd name="connsiteY1" fmla="*/ 3268865 h 3510390"/>
                <a:gd name="connsiteX2" fmla="*/ 2036026 w 4072052"/>
                <a:gd name="connsiteY2" fmla="*/ 0 h 3510390"/>
                <a:gd name="connsiteX3" fmla="*/ 4072052 w 4072052"/>
                <a:gd name="connsiteY3" fmla="*/ 3510390 h 3510390"/>
                <a:gd name="connsiteX4" fmla="*/ 268145 w 4072052"/>
                <a:gd name="connsiteY4" fmla="*/ 3510165 h 3510390"/>
                <a:gd name="connsiteX5" fmla="*/ 0 w 4072052"/>
                <a:gd name="connsiteY5" fmla="*/ 3510390 h 3510390"/>
                <a:gd name="connsiteX0" fmla="*/ 0 w 3942512"/>
                <a:gd name="connsiteY0" fmla="*/ 3426570 h 3510390"/>
                <a:gd name="connsiteX1" fmla="*/ 9065 w 3942512"/>
                <a:gd name="connsiteY1" fmla="*/ 3268865 h 3510390"/>
                <a:gd name="connsiteX2" fmla="*/ 1906486 w 3942512"/>
                <a:gd name="connsiteY2" fmla="*/ 0 h 3510390"/>
                <a:gd name="connsiteX3" fmla="*/ 3942512 w 3942512"/>
                <a:gd name="connsiteY3" fmla="*/ 3510390 h 3510390"/>
                <a:gd name="connsiteX4" fmla="*/ 138605 w 3942512"/>
                <a:gd name="connsiteY4" fmla="*/ 3510165 h 3510390"/>
                <a:gd name="connsiteX5" fmla="*/ 0 w 3942512"/>
                <a:gd name="connsiteY5" fmla="*/ 3426570 h 3510390"/>
                <a:gd name="connsiteX0" fmla="*/ 0 w 3942512"/>
                <a:gd name="connsiteY0" fmla="*/ 3426570 h 3510390"/>
                <a:gd name="connsiteX1" fmla="*/ 9065 w 3942512"/>
                <a:gd name="connsiteY1" fmla="*/ 3268865 h 3510390"/>
                <a:gd name="connsiteX2" fmla="*/ 1906486 w 3942512"/>
                <a:gd name="connsiteY2" fmla="*/ 0 h 3510390"/>
                <a:gd name="connsiteX3" fmla="*/ 3942512 w 3942512"/>
                <a:gd name="connsiteY3" fmla="*/ 3510390 h 3510390"/>
                <a:gd name="connsiteX4" fmla="*/ 138605 w 3942512"/>
                <a:gd name="connsiteY4" fmla="*/ 3510165 h 3510390"/>
                <a:gd name="connsiteX5" fmla="*/ 0 w 3942512"/>
                <a:gd name="connsiteY5" fmla="*/ 3426570 h 3510390"/>
                <a:gd name="connsiteX0" fmla="*/ 6634 w 3949146"/>
                <a:gd name="connsiteY0" fmla="*/ 3426570 h 3510390"/>
                <a:gd name="connsiteX1" fmla="*/ 15699 w 3949146"/>
                <a:gd name="connsiteY1" fmla="*/ 3268865 h 3510390"/>
                <a:gd name="connsiteX2" fmla="*/ 1913120 w 3949146"/>
                <a:gd name="connsiteY2" fmla="*/ 0 h 3510390"/>
                <a:gd name="connsiteX3" fmla="*/ 3949146 w 3949146"/>
                <a:gd name="connsiteY3" fmla="*/ 3510390 h 3510390"/>
                <a:gd name="connsiteX4" fmla="*/ 145239 w 3949146"/>
                <a:gd name="connsiteY4" fmla="*/ 3510165 h 3510390"/>
                <a:gd name="connsiteX5" fmla="*/ 6634 w 3949146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154235 w 3958142"/>
                <a:gd name="connsiteY4" fmla="*/ 3510165 h 3510390"/>
                <a:gd name="connsiteX5" fmla="*/ 15630 w 3958142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154235 w 3958142"/>
                <a:gd name="connsiteY4" fmla="*/ 3510165 h 3510390"/>
                <a:gd name="connsiteX5" fmla="*/ 15630 w 3958142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3686740 w 3958142"/>
                <a:gd name="connsiteY4" fmla="*/ 3508260 h 3510390"/>
                <a:gd name="connsiteX5" fmla="*/ 154235 w 3958142"/>
                <a:gd name="connsiteY5" fmla="*/ 3510165 h 3510390"/>
                <a:gd name="connsiteX6" fmla="*/ 15630 w 3958142"/>
                <a:gd name="connsiteY6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821995 w 3958142"/>
                <a:gd name="connsiteY3" fmla="*/ 3281565 h 3510390"/>
                <a:gd name="connsiteX4" fmla="*/ 3958142 w 3958142"/>
                <a:gd name="connsiteY4" fmla="*/ 3510390 h 3510390"/>
                <a:gd name="connsiteX5" fmla="*/ 3686740 w 3958142"/>
                <a:gd name="connsiteY5" fmla="*/ 3508260 h 3510390"/>
                <a:gd name="connsiteX6" fmla="*/ 154235 w 3958142"/>
                <a:gd name="connsiteY6" fmla="*/ 3510165 h 3510390"/>
                <a:gd name="connsiteX7" fmla="*/ 15630 w 3958142"/>
                <a:gd name="connsiteY7" fmla="*/ 3426570 h 3510390"/>
                <a:gd name="connsiteX0" fmla="*/ 15630 w 3821995"/>
                <a:gd name="connsiteY0" fmla="*/ 3426570 h 3510165"/>
                <a:gd name="connsiteX1" fmla="*/ 24695 w 3821995"/>
                <a:gd name="connsiteY1" fmla="*/ 3268865 h 3510165"/>
                <a:gd name="connsiteX2" fmla="*/ 1922116 w 3821995"/>
                <a:gd name="connsiteY2" fmla="*/ 0 h 3510165"/>
                <a:gd name="connsiteX3" fmla="*/ 3821995 w 3821995"/>
                <a:gd name="connsiteY3" fmla="*/ 3281565 h 3510165"/>
                <a:gd name="connsiteX4" fmla="*/ 3820982 w 3821995"/>
                <a:gd name="connsiteY4" fmla="*/ 3443715 h 3510165"/>
                <a:gd name="connsiteX5" fmla="*/ 3686740 w 3821995"/>
                <a:gd name="connsiteY5" fmla="*/ 3508260 h 3510165"/>
                <a:gd name="connsiteX6" fmla="*/ 154235 w 3821995"/>
                <a:gd name="connsiteY6" fmla="*/ 3510165 h 3510165"/>
                <a:gd name="connsiteX7" fmla="*/ 15630 w 3821995"/>
                <a:gd name="connsiteY7" fmla="*/ 3426570 h 3510165"/>
                <a:gd name="connsiteX0" fmla="*/ 15630 w 3821995"/>
                <a:gd name="connsiteY0" fmla="*/ 3426570 h 3510165"/>
                <a:gd name="connsiteX1" fmla="*/ 24695 w 3821995"/>
                <a:gd name="connsiteY1" fmla="*/ 3268865 h 3510165"/>
                <a:gd name="connsiteX2" fmla="*/ 1922116 w 3821995"/>
                <a:gd name="connsiteY2" fmla="*/ 0 h 3510165"/>
                <a:gd name="connsiteX3" fmla="*/ 3821995 w 3821995"/>
                <a:gd name="connsiteY3" fmla="*/ 3281565 h 3510165"/>
                <a:gd name="connsiteX4" fmla="*/ 3820982 w 3821995"/>
                <a:gd name="connsiteY4" fmla="*/ 3443715 h 3510165"/>
                <a:gd name="connsiteX5" fmla="*/ 3686740 w 3821995"/>
                <a:gd name="connsiteY5" fmla="*/ 3508260 h 3510165"/>
                <a:gd name="connsiteX6" fmla="*/ 154235 w 3821995"/>
                <a:gd name="connsiteY6" fmla="*/ 3510165 h 3510165"/>
                <a:gd name="connsiteX7" fmla="*/ 15630 w 3821995"/>
                <a:gd name="connsiteY7" fmla="*/ 3426570 h 3510165"/>
                <a:gd name="connsiteX0" fmla="*/ 15630 w 3834869"/>
                <a:gd name="connsiteY0" fmla="*/ 3426570 h 3510165"/>
                <a:gd name="connsiteX1" fmla="*/ 24695 w 3834869"/>
                <a:gd name="connsiteY1" fmla="*/ 3268865 h 3510165"/>
                <a:gd name="connsiteX2" fmla="*/ 1922116 w 3834869"/>
                <a:gd name="connsiteY2" fmla="*/ 0 h 3510165"/>
                <a:gd name="connsiteX3" fmla="*/ 3821995 w 3834869"/>
                <a:gd name="connsiteY3" fmla="*/ 3281565 h 3510165"/>
                <a:gd name="connsiteX4" fmla="*/ 3820982 w 3834869"/>
                <a:gd name="connsiteY4" fmla="*/ 3443715 h 3510165"/>
                <a:gd name="connsiteX5" fmla="*/ 3686740 w 3834869"/>
                <a:gd name="connsiteY5" fmla="*/ 3508260 h 3510165"/>
                <a:gd name="connsiteX6" fmla="*/ 154235 w 3834869"/>
                <a:gd name="connsiteY6" fmla="*/ 3510165 h 3510165"/>
                <a:gd name="connsiteX7" fmla="*/ 15630 w 3834869"/>
                <a:gd name="connsiteY7" fmla="*/ 3426570 h 3510165"/>
                <a:gd name="connsiteX0" fmla="*/ 15630 w 3834869"/>
                <a:gd name="connsiteY0" fmla="*/ 3426570 h 3510165"/>
                <a:gd name="connsiteX1" fmla="*/ 24695 w 3834869"/>
                <a:gd name="connsiteY1" fmla="*/ 3268865 h 3510165"/>
                <a:gd name="connsiteX2" fmla="*/ 1922116 w 3834869"/>
                <a:gd name="connsiteY2" fmla="*/ 0 h 3510165"/>
                <a:gd name="connsiteX3" fmla="*/ 3821995 w 3834869"/>
                <a:gd name="connsiteY3" fmla="*/ 3281565 h 3510165"/>
                <a:gd name="connsiteX4" fmla="*/ 3820982 w 3834869"/>
                <a:gd name="connsiteY4" fmla="*/ 3443715 h 3510165"/>
                <a:gd name="connsiteX5" fmla="*/ 3686740 w 3834869"/>
                <a:gd name="connsiteY5" fmla="*/ 3508260 h 3510165"/>
                <a:gd name="connsiteX6" fmla="*/ 154235 w 3834869"/>
                <a:gd name="connsiteY6" fmla="*/ 3510165 h 3510165"/>
                <a:gd name="connsiteX7" fmla="*/ 15630 w 3834869"/>
                <a:gd name="connsiteY7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922116 w 3841559"/>
                <a:gd name="connsiteY2" fmla="*/ 0 h 3510165"/>
                <a:gd name="connsiteX3" fmla="*/ 3821995 w 3841559"/>
                <a:gd name="connsiteY3" fmla="*/ 3281565 h 3510165"/>
                <a:gd name="connsiteX4" fmla="*/ 3820982 w 3841559"/>
                <a:gd name="connsiteY4" fmla="*/ 3443715 h 3510165"/>
                <a:gd name="connsiteX5" fmla="*/ 3686740 w 3841559"/>
                <a:gd name="connsiteY5" fmla="*/ 3508260 h 3510165"/>
                <a:gd name="connsiteX6" fmla="*/ 154235 w 3841559"/>
                <a:gd name="connsiteY6" fmla="*/ 3510165 h 3510165"/>
                <a:gd name="connsiteX7" fmla="*/ 15630 w 3841559"/>
                <a:gd name="connsiteY7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785551 w 3841559"/>
                <a:gd name="connsiteY2" fmla="*/ 239281 h 3510165"/>
                <a:gd name="connsiteX3" fmla="*/ 1922116 w 3841559"/>
                <a:gd name="connsiteY3" fmla="*/ 0 h 3510165"/>
                <a:gd name="connsiteX4" fmla="*/ 3821995 w 3841559"/>
                <a:gd name="connsiteY4" fmla="*/ 3281565 h 3510165"/>
                <a:gd name="connsiteX5" fmla="*/ 3820982 w 3841559"/>
                <a:gd name="connsiteY5" fmla="*/ 3443715 h 3510165"/>
                <a:gd name="connsiteX6" fmla="*/ 3686740 w 3841559"/>
                <a:gd name="connsiteY6" fmla="*/ 3508260 h 3510165"/>
                <a:gd name="connsiteX7" fmla="*/ 154235 w 3841559"/>
                <a:gd name="connsiteY7" fmla="*/ 3510165 h 3510165"/>
                <a:gd name="connsiteX8" fmla="*/ 15630 w 3841559"/>
                <a:gd name="connsiteY8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785551 w 3841559"/>
                <a:gd name="connsiteY2" fmla="*/ 239281 h 3510165"/>
                <a:gd name="connsiteX3" fmla="*/ 1922116 w 3841559"/>
                <a:gd name="connsiteY3" fmla="*/ 0 h 3510165"/>
                <a:gd name="connsiteX4" fmla="*/ 2063681 w 3841559"/>
                <a:gd name="connsiteY4" fmla="*/ 243091 h 3510165"/>
                <a:gd name="connsiteX5" fmla="*/ 3821995 w 3841559"/>
                <a:gd name="connsiteY5" fmla="*/ 3281565 h 3510165"/>
                <a:gd name="connsiteX6" fmla="*/ 3820982 w 3841559"/>
                <a:gd name="connsiteY6" fmla="*/ 3443715 h 3510165"/>
                <a:gd name="connsiteX7" fmla="*/ 3686740 w 3841559"/>
                <a:gd name="connsiteY7" fmla="*/ 3508260 h 3510165"/>
                <a:gd name="connsiteX8" fmla="*/ 154235 w 3841559"/>
                <a:gd name="connsiteY8" fmla="*/ 3510165 h 3510165"/>
                <a:gd name="connsiteX9" fmla="*/ 15630 w 3841559"/>
                <a:gd name="connsiteY9" fmla="*/ 3426570 h 35101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1 h 3357766"/>
                <a:gd name="connsiteX1" fmla="*/ 24695 w 3841559"/>
                <a:gd name="connsiteY1" fmla="*/ 3116466 h 3357766"/>
                <a:gd name="connsiteX2" fmla="*/ 1785551 w 3841559"/>
                <a:gd name="connsiteY2" fmla="*/ 86882 h 3357766"/>
                <a:gd name="connsiteX3" fmla="*/ 1918306 w 3841559"/>
                <a:gd name="connsiteY3" fmla="*/ 1 h 3357766"/>
                <a:gd name="connsiteX4" fmla="*/ 2063681 w 3841559"/>
                <a:gd name="connsiteY4" fmla="*/ 90692 h 3357766"/>
                <a:gd name="connsiteX5" fmla="*/ 3821995 w 3841559"/>
                <a:gd name="connsiteY5" fmla="*/ 3129166 h 3357766"/>
                <a:gd name="connsiteX6" fmla="*/ 3820982 w 3841559"/>
                <a:gd name="connsiteY6" fmla="*/ 3291316 h 3357766"/>
                <a:gd name="connsiteX7" fmla="*/ 3686740 w 3841559"/>
                <a:gd name="connsiteY7" fmla="*/ 3355861 h 3357766"/>
                <a:gd name="connsiteX8" fmla="*/ 154235 w 3841559"/>
                <a:gd name="connsiteY8" fmla="*/ 3357766 h 3357766"/>
                <a:gd name="connsiteX9" fmla="*/ 15630 w 3841559"/>
                <a:gd name="connsiteY9" fmla="*/ 3274171 h 3357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41559" h="3357766">
                  <a:moveTo>
                    <a:pt x="15630" y="3274171"/>
                  </a:moveTo>
                  <a:cubicBezTo>
                    <a:pt x="-6748" y="3221603"/>
                    <a:pt x="-6267" y="3169034"/>
                    <a:pt x="24695" y="3116466"/>
                  </a:cubicBezTo>
                  <a:lnTo>
                    <a:pt x="1785551" y="86882"/>
                  </a:lnTo>
                  <a:cubicBezTo>
                    <a:pt x="1814563" y="40777"/>
                    <a:pt x="1866434" y="386"/>
                    <a:pt x="1918306" y="1"/>
                  </a:cubicBezTo>
                  <a:cubicBezTo>
                    <a:pt x="1982004" y="-249"/>
                    <a:pt x="2036178" y="45222"/>
                    <a:pt x="2063681" y="90692"/>
                  </a:cubicBezTo>
                  <a:lnTo>
                    <a:pt x="3821995" y="3129166"/>
                  </a:lnTo>
                  <a:cubicBezTo>
                    <a:pt x="3844517" y="3185121"/>
                    <a:pt x="3851800" y="3248696"/>
                    <a:pt x="3820982" y="3291316"/>
                  </a:cubicBezTo>
                  <a:cubicBezTo>
                    <a:pt x="3795285" y="3331881"/>
                    <a:pt x="3739107" y="3359111"/>
                    <a:pt x="3686740" y="3355861"/>
                  </a:cubicBezTo>
                  <a:lnTo>
                    <a:pt x="154235" y="3357766"/>
                  </a:lnTo>
                  <a:cubicBezTo>
                    <a:pt x="95333" y="3357841"/>
                    <a:pt x="44052" y="3317276"/>
                    <a:pt x="15630" y="3274171"/>
                  </a:cubicBezTo>
                  <a:close/>
                </a:path>
              </a:pathLst>
            </a:custGeom>
            <a:solidFill>
              <a:srgbClr val="FFFF00"/>
            </a:solidFill>
            <a:ln w="1270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28" name="Freeform 17">
              <a:extLst>
                <a:ext uri="{FF2B5EF4-FFF2-40B4-BE49-F238E27FC236}">
                  <a16:creationId xmlns:a16="http://schemas.microsoft.com/office/drawing/2014/main" id="{94E730F5-942B-465B-8D14-995719B411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48950" y="791197"/>
              <a:ext cx="1206306" cy="1019770"/>
            </a:xfrm>
            <a:custGeom>
              <a:avLst/>
              <a:gdLst>
                <a:gd name="T0" fmla="*/ 507 w 3004"/>
                <a:gd name="T1" fmla="*/ 1116 h 2572"/>
                <a:gd name="T2" fmla="*/ 471 w 3004"/>
                <a:gd name="T3" fmla="*/ 1282 h 2572"/>
                <a:gd name="T4" fmla="*/ 191 w 3004"/>
                <a:gd name="T5" fmla="*/ 1719 h 2572"/>
                <a:gd name="T6" fmla="*/ 37 w 3004"/>
                <a:gd name="T7" fmla="*/ 1916 h 2572"/>
                <a:gd name="T8" fmla="*/ 0 w 3004"/>
                <a:gd name="T9" fmla="*/ 1972 h 2572"/>
                <a:gd name="T10" fmla="*/ 43 w 3004"/>
                <a:gd name="T11" fmla="*/ 2088 h 2572"/>
                <a:gd name="T12" fmla="*/ 152 w 3004"/>
                <a:gd name="T13" fmla="*/ 2163 h 2572"/>
                <a:gd name="T14" fmla="*/ 274 w 3004"/>
                <a:gd name="T15" fmla="*/ 2240 h 2572"/>
                <a:gd name="T16" fmla="*/ 457 w 3004"/>
                <a:gd name="T17" fmla="*/ 2328 h 2572"/>
                <a:gd name="T18" fmla="*/ 600 w 3004"/>
                <a:gd name="T19" fmla="*/ 2301 h 2572"/>
                <a:gd name="T20" fmla="*/ 607 w 3004"/>
                <a:gd name="T21" fmla="*/ 2384 h 2572"/>
                <a:gd name="T22" fmla="*/ 543 w 3004"/>
                <a:gd name="T23" fmla="*/ 2487 h 2572"/>
                <a:gd name="T24" fmla="*/ 621 w 3004"/>
                <a:gd name="T25" fmla="*/ 2568 h 2572"/>
                <a:gd name="T26" fmla="*/ 797 w 3004"/>
                <a:gd name="T27" fmla="*/ 2539 h 2572"/>
                <a:gd name="T28" fmla="*/ 1315 w 3004"/>
                <a:gd name="T29" fmla="*/ 2430 h 2572"/>
                <a:gd name="T30" fmla="*/ 1940 w 3004"/>
                <a:gd name="T31" fmla="*/ 2341 h 2572"/>
                <a:gd name="T32" fmla="*/ 2219 w 3004"/>
                <a:gd name="T33" fmla="*/ 2289 h 2572"/>
                <a:gd name="T34" fmla="*/ 2484 w 3004"/>
                <a:gd name="T35" fmla="*/ 2264 h 2572"/>
                <a:gd name="T36" fmla="*/ 2601 w 3004"/>
                <a:gd name="T37" fmla="*/ 2183 h 2572"/>
                <a:gd name="T38" fmla="*/ 2715 w 3004"/>
                <a:gd name="T39" fmla="*/ 2138 h 2572"/>
                <a:gd name="T40" fmla="*/ 2819 w 3004"/>
                <a:gd name="T41" fmla="*/ 2093 h 2572"/>
                <a:gd name="T42" fmla="*/ 1513 w 3004"/>
                <a:gd name="T43" fmla="*/ 179 h 2572"/>
                <a:gd name="T44" fmla="*/ 872 w 3004"/>
                <a:gd name="T45" fmla="*/ 700 h 2572"/>
                <a:gd name="T46" fmla="*/ 530 w 3004"/>
                <a:gd name="T47" fmla="*/ 1049 h 2572"/>
                <a:gd name="T48" fmla="*/ 1451 w 3004"/>
                <a:gd name="T49" fmla="*/ 856 h 2572"/>
                <a:gd name="T50" fmla="*/ 1560 w 3004"/>
                <a:gd name="T51" fmla="*/ 793 h 2572"/>
                <a:gd name="T52" fmla="*/ 1673 w 3004"/>
                <a:gd name="T53" fmla="*/ 824 h 2572"/>
                <a:gd name="T54" fmla="*/ 1768 w 3004"/>
                <a:gd name="T55" fmla="*/ 922 h 2572"/>
                <a:gd name="T56" fmla="*/ 1822 w 3004"/>
                <a:gd name="T57" fmla="*/ 1125 h 2572"/>
                <a:gd name="T58" fmla="*/ 1802 w 3004"/>
                <a:gd name="T59" fmla="*/ 1393 h 2572"/>
                <a:gd name="T60" fmla="*/ 1788 w 3004"/>
                <a:gd name="T61" fmla="*/ 1126 h 2572"/>
                <a:gd name="T62" fmla="*/ 1714 w 3004"/>
                <a:gd name="T63" fmla="*/ 913 h 2572"/>
                <a:gd name="T64" fmla="*/ 1628 w 3004"/>
                <a:gd name="T65" fmla="*/ 852 h 2572"/>
                <a:gd name="T66" fmla="*/ 1531 w 3004"/>
                <a:gd name="T67" fmla="*/ 840 h 2572"/>
                <a:gd name="T68" fmla="*/ 1415 w 3004"/>
                <a:gd name="T69" fmla="*/ 920 h 2572"/>
                <a:gd name="T70" fmla="*/ 1490 w 3004"/>
                <a:gd name="T71" fmla="*/ 1091 h 2572"/>
                <a:gd name="T72" fmla="*/ 1564 w 3004"/>
                <a:gd name="T73" fmla="*/ 989 h 2572"/>
                <a:gd name="T74" fmla="*/ 1608 w 3004"/>
                <a:gd name="T75" fmla="*/ 1015 h 2572"/>
                <a:gd name="T76" fmla="*/ 1666 w 3004"/>
                <a:gd name="T77" fmla="*/ 1270 h 2572"/>
                <a:gd name="T78" fmla="*/ 1635 w 3004"/>
                <a:gd name="T79" fmla="*/ 1261 h 2572"/>
                <a:gd name="T80" fmla="*/ 1526 w 3004"/>
                <a:gd name="T81" fmla="*/ 1125 h 2572"/>
                <a:gd name="T82" fmla="*/ 822 w 3004"/>
                <a:gd name="T83" fmla="*/ 2221 h 2572"/>
                <a:gd name="T84" fmla="*/ 860 w 3004"/>
                <a:gd name="T85" fmla="*/ 2242 h 2572"/>
                <a:gd name="T86" fmla="*/ 906 w 3004"/>
                <a:gd name="T87" fmla="*/ 2251 h 2572"/>
                <a:gd name="T88" fmla="*/ 940 w 3004"/>
                <a:gd name="T89" fmla="*/ 2301 h 2572"/>
                <a:gd name="T90" fmla="*/ 908 w 3004"/>
                <a:gd name="T91" fmla="*/ 2353 h 2572"/>
                <a:gd name="T92" fmla="*/ 854 w 3004"/>
                <a:gd name="T93" fmla="*/ 2380 h 2572"/>
                <a:gd name="T94" fmla="*/ 790 w 3004"/>
                <a:gd name="T95" fmla="*/ 2461 h 2572"/>
                <a:gd name="T96" fmla="*/ 641 w 3004"/>
                <a:gd name="T97" fmla="*/ 2507 h 2572"/>
                <a:gd name="T98" fmla="*/ 582 w 3004"/>
                <a:gd name="T99" fmla="*/ 2486 h 2572"/>
                <a:gd name="T100" fmla="*/ 623 w 3004"/>
                <a:gd name="T101" fmla="*/ 2418 h 2572"/>
                <a:gd name="T102" fmla="*/ 557 w 3004"/>
                <a:gd name="T103" fmla="*/ 1515 h 2572"/>
                <a:gd name="T104" fmla="*/ 672 w 3004"/>
                <a:gd name="T105" fmla="*/ 1531 h 2572"/>
                <a:gd name="T106" fmla="*/ 655 w 3004"/>
                <a:gd name="T107" fmla="*/ 1554 h 2572"/>
                <a:gd name="T108" fmla="*/ 568 w 3004"/>
                <a:gd name="T109" fmla="*/ 1547 h 2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004" h="2572">
                  <a:moveTo>
                    <a:pt x="530" y="1049"/>
                  </a:moveTo>
                  <a:lnTo>
                    <a:pt x="530" y="1049"/>
                  </a:lnTo>
                  <a:lnTo>
                    <a:pt x="523" y="1060"/>
                  </a:lnTo>
                  <a:lnTo>
                    <a:pt x="516" y="1071"/>
                  </a:lnTo>
                  <a:lnTo>
                    <a:pt x="512" y="1082"/>
                  </a:lnTo>
                  <a:lnTo>
                    <a:pt x="509" y="1092"/>
                  </a:lnTo>
                  <a:lnTo>
                    <a:pt x="507" y="1116"/>
                  </a:lnTo>
                  <a:lnTo>
                    <a:pt x="505" y="1141"/>
                  </a:lnTo>
                  <a:lnTo>
                    <a:pt x="503" y="1169"/>
                  </a:lnTo>
                  <a:lnTo>
                    <a:pt x="500" y="1202"/>
                  </a:lnTo>
                  <a:lnTo>
                    <a:pt x="496" y="1220"/>
                  </a:lnTo>
                  <a:lnTo>
                    <a:pt x="489" y="1239"/>
                  </a:lnTo>
                  <a:lnTo>
                    <a:pt x="482" y="1259"/>
                  </a:lnTo>
                  <a:lnTo>
                    <a:pt x="471" y="1282"/>
                  </a:lnTo>
                  <a:lnTo>
                    <a:pt x="471" y="1282"/>
                  </a:lnTo>
                  <a:lnTo>
                    <a:pt x="444" y="1334"/>
                  </a:lnTo>
                  <a:lnTo>
                    <a:pt x="412" y="1390"/>
                  </a:lnTo>
                  <a:lnTo>
                    <a:pt x="372" y="1451"/>
                  </a:lnTo>
                  <a:lnTo>
                    <a:pt x="333" y="1513"/>
                  </a:lnTo>
                  <a:lnTo>
                    <a:pt x="252" y="1630"/>
                  </a:lnTo>
                  <a:lnTo>
                    <a:pt x="191" y="1719"/>
                  </a:lnTo>
                  <a:lnTo>
                    <a:pt x="191" y="1719"/>
                  </a:lnTo>
                  <a:lnTo>
                    <a:pt x="143" y="1789"/>
                  </a:lnTo>
                  <a:lnTo>
                    <a:pt x="98" y="1852"/>
                  </a:lnTo>
                  <a:lnTo>
                    <a:pt x="52" y="1914"/>
                  </a:lnTo>
                  <a:lnTo>
                    <a:pt x="52" y="1914"/>
                  </a:lnTo>
                  <a:lnTo>
                    <a:pt x="48" y="1914"/>
                  </a:lnTo>
                  <a:lnTo>
                    <a:pt x="37" y="1916"/>
                  </a:lnTo>
                  <a:lnTo>
                    <a:pt x="27" y="1922"/>
                  </a:lnTo>
                  <a:lnTo>
                    <a:pt x="20" y="1925"/>
                  </a:lnTo>
                  <a:lnTo>
                    <a:pt x="14" y="1932"/>
                  </a:lnTo>
                  <a:lnTo>
                    <a:pt x="9" y="1939"/>
                  </a:lnTo>
                  <a:lnTo>
                    <a:pt x="3" y="1948"/>
                  </a:lnTo>
                  <a:lnTo>
                    <a:pt x="2" y="1959"/>
                  </a:lnTo>
                  <a:lnTo>
                    <a:pt x="0" y="1972"/>
                  </a:lnTo>
                  <a:lnTo>
                    <a:pt x="2" y="1986"/>
                  </a:lnTo>
                  <a:lnTo>
                    <a:pt x="3" y="2004"/>
                  </a:lnTo>
                  <a:lnTo>
                    <a:pt x="11" y="2024"/>
                  </a:lnTo>
                  <a:lnTo>
                    <a:pt x="20" y="2047"/>
                  </a:lnTo>
                  <a:lnTo>
                    <a:pt x="20" y="2047"/>
                  </a:lnTo>
                  <a:lnTo>
                    <a:pt x="30" y="2068"/>
                  </a:lnTo>
                  <a:lnTo>
                    <a:pt x="43" y="2088"/>
                  </a:lnTo>
                  <a:lnTo>
                    <a:pt x="57" y="2106"/>
                  </a:lnTo>
                  <a:lnTo>
                    <a:pt x="71" y="2120"/>
                  </a:lnTo>
                  <a:lnTo>
                    <a:pt x="86" y="2131"/>
                  </a:lnTo>
                  <a:lnTo>
                    <a:pt x="98" y="2142"/>
                  </a:lnTo>
                  <a:lnTo>
                    <a:pt x="113" y="2149"/>
                  </a:lnTo>
                  <a:lnTo>
                    <a:pt x="127" y="2156"/>
                  </a:lnTo>
                  <a:lnTo>
                    <a:pt x="152" y="2163"/>
                  </a:lnTo>
                  <a:lnTo>
                    <a:pt x="172" y="2167"/>
                  </a:lnTo>
                  <a:lnTo>
                    <a:pt x="184" y="2169"/>
                  </a:lnTo>
                  <a:lnTo>
                    <a:pt x="190" y="2169"/>
                  </a:lnTo>
                  <a:lnTo>
                    <a:pt x="190" y="2169"/>
                  </a:lnTo>
                  <a:lnTo>
                    <a:pt x="206" y="2183"/>
                  </a:lnTo>
                  <a:lnTo>
                    <a:pt x="247" y="2219"/>
                  </a:lnTo>
                  <a:lnTo>
                    <a:pt x="274" y="2240"/>
                  </a:lnTo>
                  <a:lnTo>
                    <a:pt x="304" y="2264"/>
                  </a:lnTo>
                  <a:lnTo>
                    <a:pt x="337" y="2283"/>
                  </a:lnTo>
                  <a:lnTo>
                    <a:pt x="371" y="2301"/>
                  </a:lnTo>
                  <a:lnTo>
                    <a:pt x="371" y="2301"/>
                  </a:lnTo>
                  <a:lnTo>
                    <a:pt x="403" y="2314"/>
                  </a:lnTo>
                  <a:lnTo>
                    <a:pt x="432" y="2323"/>
                  </a:lnTo>
                  <a:lnTo>
                    <a:pt x="457" y="2328"/>
                  </a:lnTo>
                  <a:lnTo>
                    <a:pt x="482" y="2330"/>
                  </a:lnTo>
                  <a:lnTo>
                    <a:pt x="503" y="2328"/>
                  </a:lnTo>
                  <a:lnTo>
                    <a:pt x="526" y="2324"/>
                  </a:lnTo>
                  <a:lnTo>
                    <a:pt x="550" y="2319"/>
                  </a:lnTo>
                  <a:lnTo>
                    <a:pt x="573" y="2312"/>
                  </a:lnTo>
                  <a:lnTo>
                    <a:pt x="573" y="2312"/>
                  </a:lnTo>
                  <a:lnTo>
                    <a:pt x="600" y="2301"/>
                  </a:lnTo>
                  <a:lnTo>
                    <a:pt x="629" y="2289"/>
                  </a:lnTo>
                  <a:lnTo>
                    <a:pt x="688" y="2260"/>
                  </a:lnTo>
                  <a:lnTo>
                    <a:pt x="754" y="2226"/>
                  </a:lnTo>
                  <a:lnTo>
                    <a:pt x="754" y="2226"/>
                  </a:lnTo>
                  <a:lnTo>
                    <a:pt x="720" y="2262"/>
                  </a:lnTo>
                  <a:lnTo>
                    <a:pt x="646" y="2341"/>
                  </a:lnTo>
                  <a:lnTo>
                    <a:pt x="607" y="2384"/>
                  </a:lnTo>
                  <a:lnTo>
                    <a:pt x="573" y="2427"/>
                  </a:lnTo>
                  <a:lnTo>
                    <a:pt x="560" y="2444"/>
                  </a:lnTo>
                  <a:lnTo>
                    <a:pt x="550" y="2459"/>
                  </a:lnTo>
                  <a:lnTo>
                    <a:pt x="543" y="2471"/>
                  </a:lnTo>
                  <a:lnTo>
                    <a:pt x="541" y="2480"/>
                  </a:lnTo>
                  <a:lnTo>
                    <a:pt x="541" y="2480"/>
                  </a:lnTo>
                  <a:lnTo>
                    <a:pt x="543" y="2487"/>
                  </a:lnTo>
                  <a:lnTo>
                    <a:pt x="544" y="2495"/>
                  </a:lnTo>
                  <a:lnTo>
                    <a:pt x="552" y="2511"/>
                  </a:lnTo>
                  <a:lnTo>
                    <a:pt x="562" y="2525"/>
                  </a:lnTo>
                  <a:lnTo>
                    <a:pt x="577" y="2538"/>
                  </a:lnTo>
                  <a:lnTo>
                    <a:pt x="591" y="2550"/>
                  </a:lnTo>
                  <a:lnTo>
                    <a:pt x="605" y="2561"/>
                  </a:lnTo>
                  <a:lnTo>
                    <a:pt x="621" y="2568"/>
                  </a:lnTo>
                  <a:lnTo>
                    <a:pt x="634" y="2572"/>
                  </a:lnTo>
                  <a:lnTo>
                    <a:pt x="634" y="2572"/>
                  </a:lnTo>
                  <a:lnTo>
                    <a:pt x="643" y="2572"/>
                  </a:lnTo>
                  <a:lnTo>
                    <a:pt x="655" y="2570"/>
                  </a:lnTo>
                  <a:lnTo>
                    <a:pt x="693" y="2564"/>
                  </a:lnTo>
                  <a:lnTo>
                    <a:pt x="740" y="2554"/>
                  </a:lnTo>
                  <a:lnTo>
                    <a:pt x="797" y="2539"/>
                  </a:lnTo>
                  <a:lnTo>
                    <a:pt x="922" y="2509"/>
                  </a:lnTo>
                  <a:lnTo>
                    <a:pt x="983" y="2495"/>
                  </a:lnTo>
                  <a:lnTo>
                    <a:pt x="1041" y="2480"/>
                  </a:lnTo>
                  <a:lnTo>
                    <a:pt x="1041" y="2480"/>
                  </a:lnTo>
                  <a:lnTo>
                    <a:pt x="1143" y="2461"/>
                  </a:lnTo>
                  <a:lnTo>
                    <a:pt x="1232" y="2444"/>
                  </a:lnTo>
                  <a:lnTo>
                    <a:pt x="1315" y="2430"/>
                  </a:lnTo>
                  <a:lnTo>
                    <a:pt x="1390" y="2416"/>
                  </a:lnTo>
                  <a:lnTo>
                    <a:pt x="1390" y="2416"/>
                  </a:lnTo>
                  <a:lnTo>
                    <a:pt x="1453" y="2405"/>
                  </a:lnTo>
                  <a:lnTo>
                    <a:pt x="1535" y="2393"/>
                  </a:lnTo>
                  <a:lnTo>
                    <a:pt x="1736" y="2367"/>
                  </a:lnTo>
                  <a:lnTo>
                    <a:pt x="1839" y="2355"/>
                  </a:lnTo>
                  <a:lnTo>
                    <a:pt x="1940" y="2341"/>
                  </a:lnTo>
                  <a:lnTo>
                    <a:pt x="2029" y="2326"/>
                  </a:lnTo>
                  <a:lnTo>
                    <a:pt x="2067" y="2319"/>
                  </a:lnTo>
                  <a:lnTo>
                    <a:pt x="2099" y="2312"/>
                  </a:lnTo>
                  <a:lnTo>
                    <a:pt x="2099" y="2312"/>
                  </a:lnTo>
                  <a:lnTo>
                    <a:pt x="2130" y="2305"/>
                  </a:lnTo>
                  <a:lnTo>
                    <a:pt x="2160" y="2298"/>
                  </a:lnTo>
                  <a:lnTo>
                    <a:pt x="2219" y="2289"/>
                  </a:lnTo>
                  <a:lnTo>
                    <a:pt x="2278" y="2283"/>
                  </a:lnTo>
                  <a:lnTo>
                    <a:pt x="2332" y="2280"/>
                  </a:lnTo>
                  <a:lnTo>
                    <a:pt x="2422" y="2274"/>
                  </a:lnTo>
                  <a:lnTo>
                    <a:pt x="2452" y="2273"/>
                  </a:lnTo>
                  <a:lnTo>
                    <a:pt x="2472" y="2269"/>
                  </a:lnTo>
                  <a:lnTo>
                    <a:pt x="2472" y="2269"/>
                  </a:lnTo>
                  <a:lnTo>
                    <a:pt x="2484" y="2264"/>
                  </a:lnTo>
                  <a:lnTo>
                    <a:pt x="2495" y="2255"/>
                  </a:lnTo>
                  <a:lnTo>
                    <a:pt x="2506" y="2247"/>
                  </a:lnTo>
                  <a:lnTo>
                    <a:pt x="2515" y="2238"/>
                  </a:lnTo>
                  <a:lnTo>
                    <a:pt x="2526" y="2222"/>
                  </a:lnTo>
                  <a:lnTo>
                    <a:pt x="2531" y="2215"/>
                  </a:lnTo>
                  <a:lnTo>
                    <a:pt x="2531" y="2215"/>
                  </a:lnTo>
                  <a:lnTo>
                    <a:pt x="2601" y="2183"/>
                  </a:lnTo>
                  <a:lnTo>
                    <a:pt x="2653" y="2161"/>
                  </a:lnTo>
                  <a:lnTo>
                    <a:pt x="2671" y="2154"/>
                  </a:lnTo>
                  <a:lnTo>
                    <a:pt x="2680" y="2153"/>
                  </a:lnTo>
                  <a:lnTo>
                    <a:pt x="2680" y="2153"/>
                  </a:lnTo>
                  <a:lnTo>
                    <a:pt x="2685" y="2151"/>
                  </a:lnTo>
                  <a:lnTo>
                    <a:pt x="2694" y="2149"/>
                  </a:lnTo>
                  <a:lnTo>
                    <a:pt x="2715" y="2138"/>
                  </a:lnTo>
                  <a:lnTo>
                    <a:pt x="2735" y="2126"/>
                  </a:lnTo>
                  <a:lnTo>
                    <a:pt x="2740" y="2120"/>
                  </a:lnTo>
                  <a:lnTo>
                    <a:pt x="2742" y="2115"/>
                  </a:lnTo>
                  <a:lnTo>
                    <a:pt x="2742" y="2115"/>
                  </a:lnTo>
                  <a:lnTo>
                    <a:pt x="2748" y="2113"/>
                  </a:lnTo>
                  <a:lnTo>
                    <a:pt x="2764" y="2108"/>
                  </a:lnTo>
                  <a:lnTo>
                    <a:pt x="2819" y="2093"/>
                  </a:lnTo>
                  <a:lnTo>
                    <a:pt x="3004" y="2050"/>
                  </a:lnTo>
                  <a:lnTo>
                    <a:pt x="1798" y="0"/>
                  </a:lnTo>
                  <a:lnTo>
                    <a:pt x="1798" y="0"/>
                  </a:lnTo>
                  <a:lnTo>
                    <a:pt x="1752" y="27"/>
                  </a:lnTo>
                  <a:lnTo>
                    <a:pt x="1705" y="54"/>
                  </a:lnTo>
                  <a:lnTo>
                    <a:pt x="1610" y="115"/>
                  </a:lnTo>
                  <a:lnTo>
                    <a:pt x="1513" y="179"/>
                  </a:lnTo>
                  <a:lnTo>
                    <a:pt x="1417" y="249"/>
                  </a:lnTo>
                  <a:lnTo>
                    <a:pt x="1320" y="322"/>
                  </a:lnTo>
                  <a:lnTo>
                    <a:pt x="1223" y="398"/>
                  </a:lnTo>
                  <a:lnTo>
                    <a:pt x="1130" y="475"/>
                  </a:lnTo>
                  <a:lnTo>
                    <a:pt x="1041" y="552"/>
                  </a:lnTo>
                  <a:lnTo>
                    <a:pt x="955" y="627"/>
                  </a:lnTo>
                  <a:lnTo>
                    <a:pt x="872" y="700"/>
                  </a:lnTo>
                  <a:lnTo>
                    <a:pt x="797" y="772"/>
                  </a:lnTo>
                  <a:lnTo>
                    <a:pt x="727" y="840"/>
                  </a:lnTo>
                  <a:lnTo>
                    <a:pt x="664" y="901"/>
                  </a:lnTo>
                  <a:lnTo>
                    <a:pt x="611" y="958"/>
                  </a:lnTo>
                  <a:lnTo>
                    <a:pt x="566" y="1008"/>
                  </a:lnTo>
                  <a:lnTo>
                    <a:pt x="530" y="1049"/>
                  </a:lnTo>
                  <a:lnTo>
                    <a:pt x="530" y="1049"/>
                  </a:lnTo>
                  <a:close/>
                  <a:moveTo>
                    <a:pt x="1397" y="949"/>
                  </a:moveTo>
                  <a:lnTo>
                    <a:pt x="1397" y="949"/>
                  </a:lnTo>
                  <a:lnTo>
                    <a:pt x="1402" y="938"/>
                  </a:lnTo>
                  <a:lnTo>
                    <a:pt x="1415" y="910"/>
                  </a:lnTo>
                  <a:lnTo>
                    <a:pt x="1424" y="894"/>
                  </a:lnTo>
                  <a:lnTo>
                    <a:pt x="1436" y="874"/>
                  </a:lnTo>
                  <a:lnTo>
                    <a:pt x="1451" y="856"/>
                  </a:lnTo>
                  <a:lnTo>
                    <a:pt x="1469" y="838"/>
                  </a:lnTo>
                  <a:lnTo>
                    <a:pt x="1487" y="822"/>
                  </a:lnTo>
                  <a:lnTo>
                    <a:pt x="1510" y="808"/>
                  </a:lnTo>
                  <a:lnTo>
                    <a:pt x="1521" y="802"/>
                  </a:lnTo>
                  <a:lnTo>
                    <a:pt x="1533" y="799"/>
                  </a:lnTo>
                  <a:lnTo>
                    <a:pt x="1546" y="795"/>
                  </a:lnTo>
                  <a:lnTo>
                    <a:pt x="1560" y="793"/>
                  </a:lnTo>
                  <a:lnTo>
                    <a:pt x="1574" y="792"/>
                  </a:lnTo>
                  <a:lnTo>
                    <a:pt x="1589" y="793"/>
                  </a:lnTo>
                  <a:lnTo>
                    <a:pt x="1605" y="795"/>
                  </a:lnTo>
                  <a:lnTo>
                    <a:pt x="1621" y="800"/>
                  </a:lnTo>
                  <a:lnTo>
                    <a:pt x="1637" y="806"/>
                  </a:lnTo>
                  <a:lnTo>
                    <a:pt x="1655" y="815"/>
                  </a:lnTo>
                  <a:lnTo>
                    <a:pt x="1673" y="824"/>
                  </a:lnTo>
                  <a:lnTo>
                    <a:pt x="1693" y="836"/>
                  </a:lnTo>
                  <a:lnTo>
                    <a:pt x="1693" y="836"/>
                  </a:lnTo>
                  <a:lnTo>
                    <a:pt x="1710" y="851"/>
                  </a:lnTo>
                  <a:lnTo>
                    <a:pt x="1727" y="867"/>
                  </a:lnTo>
                  <a:lnTo>
                    <a:pt x="1743" y="885"/>
                  </a:lnTo>
                  <a:lnTo>
                    <a:pt x="1755" y="903"/>
                  </a:lnTo>
                  <a:lnTo>
                    <a:pt x="1768" y="922"/>
                  </a:lnTo>
                  <a:lnTo>
                    <a:pt x="1779" y="942"/>
                  </a:lnTo>
                  <a:lnTo>
                    <a:pt x="1788" y="963"/>
                  </a:lnTo>
                  <a:lnTo>
                    <a:pt x="1796" y="985"/>
                  </a:lnTo>
                  <a:lnTo>
                    <a:pt x="1802" y="1008"/>
                  </a:lnTo>
                  <a:lnTo>
                    <a:pt x="1809" y="1032"/>
                  </a:lnTo>
                  <a:lnTo>
                    <a:pt x="1816" y="1078"/>
                  </a:lnTo>
                  <a:lnTo>
                    <a:pt x="1822" y="1125"/>
                  </a:lnTo>
                  <a:lnTo>
                    <a:pt x="1823" y="1169"/>
                  </a:lnTo>
                  <a:lnTo>
                    <a:pt x="1823" y="1214"/>
                  </a:lnTo>
                  <a:lnTo>
                    <a:pt x="1822" y="1255"/>
                  </a:lnTo>
                  <a:lnTo>
                    <a:pt x="1818" y="1295"/>
                  </a:lnTo>
                  <a:lnTo>
                    <a:pt x="1813" y="1327"/>
                  </a:lnTo>
                  <a:lnTo>
                    <a:pt x="1805" y="1375"/>
                  </a:lnTo>
                  <a:lnTo>
                    <a:pt x="1802" y="1393"/>
                  </a:lnTo>
                  <a:lnTo>
                    <a:pt x="1802" y="1393"/>
                  </a:lnTo>
                  <a:lnTo>
                    <a:pt x="1802" y="1375"/>
                  </a:lnTo>
                  <a:lnTo>
                    <a:pt x="1802" y="1327"/>
                  </a:lnTo>
                  <a:lnTo>
                    <a:pt x="1800" y="1255"/>
                  </a:lnTo>
                  <a:lnTo>
                    <a:pt x="1796" y="1214"/>
                  </a:lnTo>
                  <a:lnTo>
                    <a:pt x="1793" y="1171"/>
                  </a:lnTo>
                  <a:lnTo>
                    <a:pt x="1788" y="1126"/>
                  </a:lnTo>
                  <a:lnTo>
                    <a:pt x="1780" y="1083"/>
                  </a:lnTo>
                  <a:lnTo>
                    <a:pt x="1770" y="1040"/>
                  </a:lnTo>
                  <a:lnTo>
                    <a:pt x="1757" y="999"/>
                  </a:lnTo>
                  <a:lnTo>
                    <a:pt x="1743" y="962"/>
                  </a:lnTo>
                  <a:lnTo>
                    <a:pt x="1734" y="944"/>
                  </a:lnTo>
                  <a:lnTo>
                    <a:pt x="1725" y="928"/>
                  </a:lnTo>
                  <a:lnTo>
                    <a:pt x="1714" y="913"/>
                  </a:lnTo>
                  <a:lnTo>
                    <a:pt x="1703" y="901"/>
                  </a:lnTo>
                  <a:lnTo>
                    <a:pt x="1693" y="888"/>
                  </a:lnTo>
                  <a:lnTo>
                    <a:pt x="1678" y="879"/>
                  </a:lnTo>
                  <a:lnTo>
                    <a:pt x="1678" y="879"/>
                  </a:lnTo>
                  <a:lnTo>
                    <a:pt x="1662" y="869"/>
                  </a:lnTo>
                  <a:lnTo>
                    <a:pt x="1644" y="860"/>
                  </a:lnTo>
                  <a:lnTo>
                    <a:pt x="1628" y="852"/>
                  </a:lnTo>
                  <a:lnTo>
                    <a:pt x="1614" y="847"/>
                  </a:lnTo>
                  <a:lnTo>
                    <a:pt x="1598" y="843"/>
                  </a:lnTo>
                  <a:lnTo>
                    <a:pt x="1583" y="840"/>
                  </a:lnTo>
                  <a:lnTo>
                    <a:pt x="1569" y="838"/>
                  </a:lnTo>
                  <a:lnTo>
                    <a:pt x="1556" y="838"/>
                  </a:lnTo>
                  <a:lnTo>
                    <a:pt x="1544" y="838"/>
                  </a:lnTo>
                  <a:lnTo>
                    <a:pt x="1531" y="840"/>
                  </a:lnTo>
                  <a:lnTo>
                    <a:pt x="1508" y="847"/>
                  </a:lnTo>
                  <a:lnTo>
                    <a:pt x="1487" y="856"/>
                  </a:lnTo>
                  <a:lnTo>
                    <a:pt x="1469" y="867"/>
                  </a:lnTo>
                  <a:lnTo>
                    <a:pt x="1451" y="881"/>
                  </a:lnTo>
                  <a:lnTo>
                    <a:pt x="1436" y="894"/>
                  </a:lnTo>
                  <a:lnTo>
                    <a:pt x="1426" y="908"/>
                  </a:lnTo>
                  <a:lnTo>
                    <a:pt x="1415" y="920"/>
                  </a:lnTo>
                  <a:lnTo>
                    <a:pt x="1402" y="940"/>
                  </a:lnTo>
                  <a:lnTo>
                    <a:pt x="1397" y="949"/>
                  </a:lnTo>
                  <a:lnTo>
                    <a:pt x="1397" y="949"/>
                  </a:lnTo>
                  <a:close/>
                  <a:moveTo>
                    <a:pt x="1488" y="1107"/>
                  </a:moveTo>
                  <a:lnTo>
                    <a:pt x="1488" y="1107"/>
                  </a:lnTo>
                  <a:lnTo>
                    <a:pt x="1488" y="1100"/>
                  </a:lnTo>
                  <a:lnTo>
                    <a:pt x="1490" y="1091"/>
                  </a:lnTo>
                  <a:lnTo>
                    <a:pt x="1497" y="1071"/>
                  </a:lnTo>
                  <a:lnTo>
                    <a:pt x="1510" y="1048"/>
                  </a:lnTo>
                  <a:lnTo>
                    <a:pt x="1522" y="1026"/>
                  </a:lnTo>
                  <a:lnTo>
                    <a:pt x="1539" y="1006"/>
                  </a:lnTo>
                  <a:lnTo>
                    <a:pt x="1547" y="999"/>
                  </a:lnTo>
                  <a:lnTo>
                    <a:pt x="1556" y="994"/>
                  </a:lnTo>
                  <a:lnTo>
                    <a:pt x="1564" y="989"/>
                  </a:lnTo>
                  <a:lnTo>
                    <a:pt x="1573" y="987"/>
                  </a:lnTo>
                  <a:lnTo>
                    <a:pt x="1580" y="987"/>
                  </a:lnTo>
                  <a:lnTo>
                    <a:pt x="1587" y="990"/>
                  </a:lnTo>
                  <a:lnTo>
                    <a:pt x="1587" y="990"/>
                  </a:lnTo>
                  <a:lnTo>
                    <a:pt x="1592" y="996"/>
                  </a:lnTo>
                  <a:lnTo>
                    <a:pt x="1598" y="1001"/>
                  </a:lnTo>
                  <a:lnTo>
                    <a:pt x="1608" y="1015"/>
                  </a:lnTo>
                  <a:lnTo>
                    <a:pt x="1617" y="1035"/>
                  </a:lnTo>
                  <a:lnTo>
                    <a:pt x="1626" y="1057"/>
                  </a:lnTo>
                  <a:lnTo>
                    <a:pt x="1633" y="1082"/>
                  </a:lnTo>
                  <a:lnTo>
                    <a:pt x="1641" y="1110"/>
                  </a:lnTo>
                  <a:lnTo>
                    <a:pt x="1651" y="1166"/>
                  </a:lnTo>
                  <a:lnTo>
                    <a:pt x="1660" y="1221"/>
                  </a:lnTo>
                  <a:lnTo>
                    <a:pt x="1666" y="1270"/>
                  </a:lnTo>
                  <a:lnTo>
                    <a:pt x="1668" y="1304"/>
                  </a:lnTo>
                  <a:lnTo>
                    <a:pt x="1669" y="1320"/>
                  </a:lnTo>
                  <a:lnTo>
                    <a:pt x="1669" y="1320"/>
                  </a:lnTo>
                  <a:lnTo>
                    <a:pt x="1668" y="1320"/>
                  </a:lnTo>
                  <a:lnTo>
                    <a:pt x="1666" y="1318"/>
                  </a:lnTo>
                  <a:lnTo>
                    <a:pt x="1659" y="1305"/>
                  </a:lnTo>
                  <a:lnTo>
                    <a:pt x="1635" y="1261"/>
                  </a:lnTo>
                  <a:lnTo>
                    <a:pt x="1607" y="1207"/>
                  </a:lnTo>
                  <a:lnTo>
                    <a:pt x="1592" y="1184"/>
                  </a:lnTo>
                  <a:lnTo>
                    <a:pt x="1578" y="1166"/>
                  </a:lnTo>
                  <a:lnTo>
                    <a:pt x="1578" y="1166"/>
                  </a:lnTo>
                  <a:lnTo>
                    <a:pt x="1558" y="1148"/>
                  </a:lnTo>
                  <a:lnTo>
                    <a:pt x="1542" y="1134"/>
                  </a:lnTo>
                  <a:lnTo>
                    <a:pt x="1526" y="1125"/>
                  </a:lnTo>
                  <a:lnTo>
                    <a:pt x="1513" y="1119"/>
                  </a:lnTo>
                  <a:lnTo>
                    <a:pt x="1494" y="1114"/>
                  </a:lnTo>
                  <a:lnTo>
                    <a:pt x="1490" y="1110"/>
                  </a:lnTo>
                  <a:lnTo>
                    <a:pt x="1488" y="1107"/>
                  </a:lnTo>
                  <a:lnTo>
                    <a:pt x="1488" y="1107"/>
                  </a:lnTo>
                  <a:close/>
                  <a:moveTo>
                    <a:pt x="797" y="2215"/>
                  </a:moveTo>
                  <a:lnTo>
                    <a:pt x="822" y="2221"/>
                  </a:lnTo>
                  <a:lnTo>
                    <a:pt x="822" y="2221"/>
                  </a:lnTo>
                  <a:lnTo>
                    <a:pt x="827" y="2222"/>
                  </a:lnTo>
                  <a:lnTo>
                    <a:pt x="833" y="2224"/>
                  </a:lnTo>
                  <a:lnTo>
                    <a:pt x="838" y="2226"/>
                  </a:lnTo>
                  <a:lnTo>
                    <a:pt x="838" y="2226"/>
                  </a:lnTo>
                  <a:lnTo>
                    <a:pt x="851" y="2235"/>
                  </a:lnTo>
                  <a:lnTo>
                    <a:pt x="860" y="2242"/>
                  </a:lnTo>
                  <a:lnTo>
                    <a:pt x="860" y="2242"/>
                  </a:lnTo>
                  <a:lnTo>
                    <a:pt x="867" y="2244"/>
                  </a:lnTo>
                  <a:lnTo>
                    <a:pt x="874" y="2246"/>
                  </a:lnTo>
                  <a:lnTo>
                    <a:pt x="886" y="2247"/>
                  </a:lnTo>
                  <a:lnTo>
                    <a:pt x="886" y="2247"/>
                  </a:lnTo>
                  <a:lnTo>
                    <a:pt x="894" y="2249"/>
                  </a:lnTo>
                  <a:lnTo>
                    <a:pt x="906" y="2251"/>
                  </a:lnTo>
                  <a:lnTo>
                    <a:pt x="919" y="2256"/>
                  </a:lnTo>
                  <a:lnTo>
                    <a:pt x="924" y="2260"/>
                  </a:lnTo>
                  <a:lnTo>
                    <a:pt x="929" y="2264"/>
                  </a:lnTo>
                  <a:lnTo>
                    <a:pt x="929" y="2264"/>
                  </a:lnTo>
                  <a:lnTo>
                    <a:pt x="935" y="2273"/>
                  </a:lnTo>
                  <a:lnTo>
                    <a:pt x="937" y="2281"/>
                  </a:lnTo>
                  <a:lnTo>
                    <a:pt x="940" y="2301"/>
                  </a:lnTo>
                  <a:lnTo>
                    <a:pt x="940" y="2301"/>
                  </a:lnTo>
                  <a:lnTo>
                    <a:pt x="940" y="2307"/>
                  </a:lnTo>
                  <a:lnTo>
                    <a:pt x="937" y="2314"/>
                  </a:lnTo>
                  <a:lnTo>
                    <a:pt x="929" y="2330"/>
                  </a:lnTo>
                  <a:lnTo>
                    <a:pt x="919" y="2346"/>
                  </a:lnTo>
                  <a:lnTo>
                    <a:pt x="913" y="2351"/>
                  </a:lnTo>
                  <a:lnTo>
                    <a:pt x="908" y="2353"/>
                  </a:lnTo>
                  <a:lnTo>
                    <a:pt x="908" y="2353"/>
                  </a:lnTo>
                  <a:lnTo>
                    <a:pt x="903" y="2355"/>
                  </a:lnTo>
                  <a:lnTo>
                    <a:pt x="897" y="2360"/>
                  </a:lnTo>
                  <a:lnTo>
                    <a:pt x="885" y="2371"/>
                  </a:lnTo>
                  <a:lnTo>
                    <a:pt x="870" y="2385"/>
                  </a:lnTo>
                  <a:lnTo>
                    <a:pt x="854" y="2380"/>
                  </a:lnTo>
                  <a:lnTo>
                    <a:pt x="854" y="2380"/>
                  </a:lnTo>
                  <a:lnTo>
                    <a:pt x="844" y="2407"/>
                  </a:lnTo>
                  <a:lnTo>
                    <a:pt x="831" y="2428"/>
                  </a:lnTo>
                  <a:lnTo>
                    <a:pt x="824" y="2437"/>
                  </a:lnTo>
                  <a:lnTo>
                    <a:pt x="817" y="2444"/>
                  </a:lnTo>
                  <a:lnTo>
                    <a:pt x="817" y="2444"/>
                  </a:lnTo>
                  <a:lnTo>
                    <a:pt x="808" y="2452"/>
                  </a:lnTo>
                  <a:lnTo>
                    <a:pt x="790" y="2461"/>
                  </a:lnTo>
                  <a:lnTo>
                    <a:pt x="768" y="2471"/>
                  </a:lnTo>
                  <a:lnTo>
                    <a:pt x="743" y="2484"/>
                  </a:lnTo>
                  <a:lnTo>
                    <a:pt x="716" y="2493"/>
                  </a:lnTo>
                  <a:lnTo>
                    <a:pt x="689" y="2502"/>
                  </a:lnTo>
                  <a:lnTo>
                    <a:pt x="664" y="2507"/>
                  </a:lnTo>
                  <a:lnTo>
                    <a:pt x="652" y="2507"/>
                  </a:lnTo>
                  <a:lnTo>
                    <a:pt x="641" y="2507"/>
                  </a:lnTo>
                  <a:lnTo>
                    <a:pt x="641" y="2507"/>
                  </a:lnTo>
                  <a:lnTo>
                    <a:pt x="623" y="2505"/>
                  </a:lnTo>
                  <a:lnTo>
                    <a:pt x="611" y="2502"/>
                  </a:lnTo>
                  <a:lnTo>
                    <a:pt x="600" y="2498"/>
                  </a:lnTo>
                  <a:lnTo>
                    <a:pt x="593" y="2495"/>
                  </a:lnTo>
                  <a:lnTo>
                    <a:pt x="587" y="2489"/>
                  </a:lnTo>
                  <a:lnTo>
                    <a:pt x="582" y="2486"/>
                  </a:lnTo>
                  <a:lnTo>
                    <a:pt x="578" y="2477"/>
                  </a:lnTo>
                  <a:lnTo>
                    <a:pt x="578" y="2477"/>
                  </a:lnTo>
                  <a:lnTo>
                    <a:pt x="578" y="2473"/>
                  </a:lnTo>
                  <a:lnTo>
                    <a:pt x="578" y="2470"/>
                  </a:lnTo>
                  <a:lnTo>
                    <a:pt x="582" y="2462"/>
                  </a:lnTo>
                  <a:lnTo>
                    <a:pt x="600" y="2443"/>
                  </a:lnTo>
                  <a:lnTo>
                    <a:pt x="623" y="2418"/>
                  </a:lnTo>
                  <a:lnTo>
                    <a:pt x="646" y="2391"/>
                  </a:lnTo>
                  <a:lnTo>
                    <a:pt x="646" y="2391"/>
                  </a:lnTo>
                  <a:lnTo>
                    <a:pt x="732" y="2289"/>
                  </a:lnTo>
                  <a:lnTo>
                    <a:pt x="797" y="2215"/>
                  </a:lnTo>
                  <a:lnTo>
                    <a:pt x="797" y="2215"/>
                  </a:lnTo>
                  <a:close/>
                  <a:moveTo>
                    <a:pt x="557" y="1515"/>
                  </a:moveTo>
                  <a:lnTo>
                    <a:pt x="557" y="1515"/>
                  </a:lnTo>
                  <a:lnTo>
                    <a:pt x="557" y="1515"/>
                  </a:lnTo>
                  <a:lnTo>
                    <a:pt x="560" y="1513"/>
                  </a:lnTo>
                  <a:lnTo>
                    <a:pt x="571" y="1515"/>
                  </a:lnTo>
                  <a:lnTo>
                    <a:pt x="612" y="1519"/>
                  </a:lnTo>
                  <a:lnTo>
                    <a:pt x="636" y="1522"/>
                  </a:lnTo>
                  <a:lnTo>
                    <a:pt x="655" y="1528"/>
                  </a:lnTo>
                  <a:lnTo>
                    <a:pt x="672" y="1531"/>
                  </a:lnTo>
                  <a:lnTo>
                    <a:pt x="677" y="1535"/>
                  </a:lnTo>
                  <a:lnTo>
                    <a:pt x="679" y="1537"/>
                  </a:lnTo>
                  <a:lnTo>
                    <a:pt x="679" y="1537"/>
                  </a:lnTo>
                  <a:lnTo>
                    <a:pt x="679" y="1540"/>
                  </a:lnTo>
                  <a:lnTo>
                    <a:pt x="677" y="1542"/>
                  </a:lnTo>
                  <a:lnTo>
                    <a:pt x="670" y="1549"/>
                  </a:lnTo>
                  <a:lnTo>
                    <a:pt x="655" y="1554"/>
                  </a:lnTo>
                  <a:lnTo>
                    <a:pt x="639" y="1562"/>
                  </a:lnTo>
                  <a:lnTo>
                    <a:pt x="605" y="1571"/>
                  </a:lnTo>
                  <a:lnTo>
                    <a:pt x="584" y="1574"/>
                  </a:lnTo>
                  <a:lnTo>
                    <a:pt x="584" y="1574"/>
                  </a:lnTo>
                  <a:lnTo>
                    <a:pt x="578" y="1572"/>
                  </a:lnTo>
                  <a:lnTo>
                    <a:pt x="575" y="1567"/>
                  </a:lnTo>
                  <a:lnTo>
                    <a:pt x="568" y="1547"/>
                  </a:lnTo>
                  <a:lnTo>
                    <a:pt x="562" y="1528"/>
                  </a:lnTo>
                  <a:lnTo>
                    <a:pt x="559" y="1520"/>
                  </a:lnTo>
                  <a:lnTo>
                    <a:pt x="557" y="1515"/>
                  </a:lnTo>
                  <a:lnTo>
                    <a:pt x="557" y="15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D9F1165-E092-4EE9-830A-645EF8316E7D}"/>
              </a:ext>
            </a:extLst>
          </p:cNvPr>
          <p:cNvGrpSpPr/>
          <p:nvPr/>
        </p:nvGrpSpPr>
        <p:grpSpPr>
          <a:xfrm>
            <a:off x="727444" y="905092"/>
            <a:ext cx="2567038" cy="2567038"/>
            <a:chOff x="1901463" y="4230549"/>
            <a:chExt cx="1650984" cy="1650984"/>
          </a:xfrm>
        </p:grpSpPr>
        <p:sp>
          <p:nvSpPr>
            <p:cNvPr id="3" name="Freeform 14">
              <a:extLst>
                <a:ext uri="{FF2B5EF4-FFF2-40B4-BE49-F238E27FC236}">
                  <a16:creationId xmlns:a16="http://schemas.microsoft.com/office/drawing/2014/main" id="{AB2DB344-2A40-460E-A21D-A4A6D7BDE8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25480" y="4472736"/>
              <a:ext cx="1330537" cy="1113437"/>
            </a:xfrm>
            <a:custGeom>
              <a:avLst/>
              <a:gdLst>
                <a:gd name="T0" fmla="*/ 2920 w 3334"/>
                <a:gd name="T1" fmla="*/ 380 h 2790"/>
                <a:gd name="T2" fmla="*/ 2408 w 3334"/>
                <a:gd name="T3" fmla="*/ 23 h 2790"/>
                <a:gd name="T4" fmla="*/ 1996 w 3334"/>
                <a:gd name="T5" fmla="*/ 237 h 2790"/>
                <a:gd name="T6" fmla="*/ 1544 w 3334"/>
                <a:gd name="T7" fmla="*/ 358 h 2790"/>
                <a:gd name="T8" fmla="*/ 1197 w 3334"/>
                <a:gd name="T9" fmla="*/ 220 h 2790"/>
                <a:gd name="T10" fmla="*/ 1111 w 3334"/>
                <a:gd name="T11" fmla="*/ 249 h 2790"/>
                <a:gd name="T12" fmla="*/ 1202 w 3334"/>
                <a:gd name="T13" fmla="*/ 550 h 2790"/>
                <a:gd name="T14" fmla="*/ 804 w 3334"/>
                <a:gd name="T15" fmla="*/ 783 h 2790"/>
                <a:gd name="T16" fmla="*/ 725 w 3334"/>
                <a:gd name="T17" fmla="*/ 1046 h 2790"/>
                <a:gd name="T18" fmla="*/ 270 w 3334"/>
                <a:gd name="T19" fmla="*/ 1338 h 2790"/>
                <a:gd name="T20" fmla="*/ 63 w 3334"/>
                <a:gd name="T21" fmla="*/ 1436 h 2790"/>
                <a:gd name="T22" fmla="*/ 0 w 3334"/>
                <a:gd name="T23" fmla="*/ 1576 h 2790"/>
                <a:gd name="T24" fmla="*/ 95 w 3334"/>
                <a:gd name="T25" fmla="*/ 1864 h 2790"/>
                <a:gd name="T26" fmla="*/ 330 w 3334"/>
                <a:gd name="T27" fmla="*/ 2042 h 2790"/>
                <a:gd name="T28" fmla="*/ 249 w 3334"/>
                <a:gd name="T29" fmla="*/ 2251 h 2790"/>
                <a:gd name="T30" fmla="*/ 412 w 3334"/>
                <a:gd name="T31" fmla="*/ 2350 h 2790"/>
                <a:gd name="T32" fmla="*/ 647 w 3334"/>
                <a:gd name="T33" fmla="*/ 2398 h 2790"/>
                <a:gd name="T34" fmla="*/ 788 w 3334"/>
                <a:gd name="T35" fmla="*/ 2364 h 2790"/>
                <a:gd name="T36" fmla="*/ 1000 w 3334"/>
                <a:gd name="T37" fmla="*/ 2636 h 2790"/>
                <a:gd name="T38" fmla="*/ 1066 w 3334"/>
                <a:gd name="T39" fmla="*/ 2582 h 2790"/>
                <a:gd name="T40" fmla="*/ 1136 w 3334"/>
                <a:gd name="T41" fmla="*/ 2711 h 2790"/>
                <a:gd name="T42" fmla="*/ 1240 w 3334"/>
                <a:gd name="T43" fmla="*/ 2667 h 2790"/>
                <a:gd name="T44" fmla="*/ 1306 w 3334"/>
                <a:gd name="T45" fmla="*/ 2778 h 2790"/>
                <a:gd name="T46" fmla="*/ 1378 w 3334"/>
                <a:gd name="T47" fmla="*/ 2744 h 2790"/>
                <a:gd name="T48" fmla="*/ 1476 w 3334"/>
                <a:gd name="T49" fmla="*/ 2744 h 2790"/>
                <a:gd name="T50" fmla="*/ 1573 w 3334"/>
                <a:gd name="T51" fmla="*/ 2733 h 2790"/>
                <a:gd name="T52" fmla="*/ 1630 w 3334"/>
                <a:gd name="T53" fmla="*/ 2651 h 2790"/>
                <a:gd name="T54" fmla="*/ 1682 w 3334"/>
                <a:gd name="T55" fmla="*/ 2735 h 2790"/>
                <a:gd name="T56" fmla="*/ 1865 w 3334"/>
                <a:gd name="T57" fmla="*/ 2556 h 2790"/>
                <a:gd name="T58" fmla="*/ 1985 w 3334"/>
                <a:gd name="T59" fmla="*/ 2534 h 2790"/>
                <a:gd name="T60" fmla="*/ 2701 w 3334"/>
                <a:gd name="T61" fmla="*/ 2310 h 2790"/>
                <a:gd name="T62" fmla="*/ 3040 w 3334"/>
                <a:gd name="T63" fmla="*/ 2208 h 2790"/>
                <a:gd name="T64" fmla="*/ 3291 w 3334"/>
                <a:gd name="T65" fmla="*/ 1786 h 2790"/>
                <a:gd name="T66" fmla="*/ 3287 w 3334"/>
                <a:gd name="T67" fmla="*/ 1073 h 2790"/>
                <a:gd name="T68" fmla="*/ 523 w 3334"/>
                <a:gd name="T69" fmla="*/ 2113 h 2790"/>
                <a:gd name="T70" fmla="*/ 876 w 3334"/>
                <a:gd name="T71" fmla="*/ 2120 h 2790"/>
                <a:gd name="T72" fmla="*/ 688 w 3334"/>
                <a:gd name="T73" fmla="*/ 2206 h 2790"/>
                <a:gd name="T74" fmla="*/ 548 w 3334"/>
                <a:gd name="T75" fmla="*/ 2226 h 2790"/>
                <a:gd name="T76" fmla="*/ 480 w 3334"/>
                <a:gd name="T77" fmla="*/ 2287 h 2790"/>
                <a:gd name="T78" fmla="*/ 301 w 3334"/>
                <a:gd name="T79" fmla="*/ 2244 h 2790"/>
                <a:gd name="T80" fmla="*/ 358 w 3334"/>
                <a:gd name="T81" fmla="*/ 2070 h 2790"/>
                <a:gd name="T82" fmla="*/ 1111 w 3334"/>
                <a:gd name="T83" fmla="*/ 1347 h 2790"/>
                <a:gd name="T84" fmla="*/ 1247 w 3334"/>
                <a:gd name="T85" fmla="*/ 1395 h 2790"/>
                <a:gd name="T86" fmla="*/ 1103 w 3334"/>
                <a:gd name="T87" fmla="*/ 1456 h 2790"/>
                <a:gd name="T88" fmla="*/ 2223 w 3334"/>
                <a:gd name="T89" fmla="*/ 1309 h 2790"/>
                <a:gd name="T90" fmla="*/ 2357 w 3334"/>
                <a:gd name="T91" fmla="*/ 1444 h 2790"/>
                <a:gd name="T92" fmla="*/ 2348 w 3334"/>
                <a:gd name="T93" fmla="*/ 1635 h 2790"/>
                <a:gd name="T94" fmla="*/ 2253 w 3334"/>
                <a:gd name="T95" fmla="*/ 1358 h 2790"/>
                <a:gd name="T96" fmla="*/ 2182 w 3334"/>
                <a:gd name="T97" fmla="*/ 1250 h 2790"/>
                <a:gd name="T98" fmla="*/ 2311 w 3334"/>
                <a:gd name="T99" fmla="*/ 1155 h 2790"/>
                <a:gd name="T100" fmla="*/ 2479 w 3334"/>
                <a:gd name="T101" fmla="*/ 1255 h 2790"/>
                <a:gd name="T102" fmla="*/ 2562 w 3334"/>
                <a:gd name="T103" fmla="*/ 1513 h 2790"/>
                <a:gd name="T104" fmla="*/ 2468 w 3334"/>
                <a:gd name="T105" fmla="*/ 1707 h 2790"/>
                <a:gd name="T106" fmla="*/ 2515 w 3334"/>
                <a:gd name="T107" fmla="*/ 1576 h 2790"/>
                <a:gd name="T108" fmla="*/ 2477 w 3334"/>
                <a:gd name="T109" fmla="*/ 1327 h 2790"/>
                <a:gd name="T110" fmla="*/ 2284 w 3334"/>
                <a:gd name="T111" fmla="*/ 1177 h 2790"/>
                <a:gd name="T112" fmla="*/ 143 w 3334"/>
                <a:gd name="T113" fmla="*/ 1877 h 2790"/>
                <a:gd name="T114" fmla="*/ 274 w 3334"/>
                <a:gd name="T115" fmla="*/ 1784 h 2790"/>
                <a:gd name="T116" fmla="*/ 165 w 3334"/>
                <a:gd name="T117" fmla="*/ 1515 h 2790"/>
                <a:gd name="T118" fmla="*/ 294 w 3334"/>
                <a:gd name="T119" fmla="*/ 1648 h 2790"/>
                <a:gd name="T120" fmla="*/ 287 w 3334"/>
                <a:gd name="T121" fmla="*/ 1830 h 2790"/>
                <a:gd name="T122" fmla="*/ 143 w 3334"/>
                <a:gd name="T123" fmla="*/ 1877 h 2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334" h="2790">
                  <a:moveTo>
                    <a:pt x="3181" y="759"/>
                  </a:moveTo>
                  <a:lnTo>
                    <a:pt x="3181" y="759"/>
                  </a:lnTo>
                  <a:lnTo>
                    <a:pt x="3158" y="709"/>
                  </a:lnTo>
                  <a:lnTo>
                    <a:pt x="3135" y="663"/>
                  </a:lnTo>
                  <a:lnTo>
                    <a:pt x="3108" y="616"/>
                  </a:lnTo>
                  <a:lnTo>
                    <a:pt x="3079" y="573"/>
                  </a:lnTo>
                  <a:lnTo>
                    <a:pt x="3051" y="530"/>
                  </a:lnTo>
                  <a:lnTo>
                    <a:pt x="3018" y="491"/>
                  </a:lnTo>
                  <a:lnTo>
                    <a:pt x="2988" y="451"/>
                  </a:lnTo>
                  <a:lnTo>
                    <a:pt x="2954" y="414"/>
                  </a:lnTo>
                  <a:lnTo>
                    <a:pt x="2920" y="380"/>
                  </a:lnTo>
                  <a:lnTo>
                    <a:pt x="2886" y="346"/>
                  </a:lnTo>
                  <a:lnTo>
                    <a:pt x="2852" y="314"/>
                  </a:lnTo>
                  <a:lnTo>
                    <a:pt x="2818" y="283"/>
                  </a:lnTo>
                  <a:lnTo>
                    <a:pt x="2782" y="254"/>
                  </a:lnTo>
                  <a:lnTo>
                    <a:pt x="2748" y="228"/>
                  </a:lnTo>
                  <a:lnTo>
                    <a:pt x="2680" y="179"/>
                  </a:lnTo>
                  <a:lnTo>
                    <a:pt x="2614" y="136"/>
                  </a:lnTo>
                  <a:lnTo>
                    <a:pt x="2553" y="99"/>
                  </a:lnTo>
                  <a:lnTo>
                    <a:pt x="2497" y="68"/>
                  </a:lnTo>
                  <a:lnTo>
                    <a:pt x="2447" y="43"/>
                  </a:lnTo>
                  <a:lnTo>
                    <a:pt x="2408" y="23"/>
                  </a:lnTo>
                  <a:lnTo>
                    <a:pt x="2377" y="11"/>
                  </a:lnTo>
                  <a:lnTo>
                    <a:pt x="2350" y="0"/>
                  </a:lnTo>
                  <a:lnTo>
                    <a:pt x="2350" y="0"/>
                  </a:lnTo>
                  <a:lnTo>
                    <a:pt x="2314" y="29"/>
                  </a:lnTo>
                  <a:lnTo>
                    <a:pt x="2273" y="59"/>
                  </a:lnTo>
                  <a:lnTo>
                    <a:pt x="2221" y="99"/>
                  </a:lnTo>
                  <a:lnTo>
                    <a:pt x="2162" y="140"/>
                  </a:lnTo>
                  <a:lnTo>
                    <a:pt x="2098" y="181"/>
                  </a:lnTo>
                  <a:lnTo>
                    <a:pt x="2064" y="201"/>
                  </a:lnTo>
                  <a:lnTo>
                    <a:pt x="2030" y="219"/>
                  </a:lnTo>
                  <a:lnTo>
                    <a:pt x="1996" y="237"/>
                  </a:lnTo>
                  <a:lnTo>
                    <a:pt x="1963" y="251"/>
                  </a:lnTo>
                  <a:lnTo>
                    <a:pt x="1963" y="251"/>
                  </a:lnTo>
                  <a:lnTo>
                    <a:pt x="1897" y="278"/>
                  </a:lnTo>
                  <a:lnTo>
                    <a:pt x="1831" y="301"/>
                  </a:lnTo>
                  <a:lnTo>
                    <a:pt x="1766" y="322"/>
                  </a:lnTo>
                  <a:lnTo>
                    <a:pt x="1704" y="339"/>
                  </a:lnTo>
                  <a:lnTo>
                    <a:pt x="1644" y="351"/>
                  </a:lnTo>
                  <a:lnTo>
                    <a:pt x="1618" y="355"/>
                  </a:lnTo>
                  <a:lnTo>
                    <a:pt x="1591" y="357"/>
                  </a:lnTo>
                  <a:lnTo>
                    <a:pt x="1567" y="358"/>
                  </a:lnTo>
                  <a:lnTo>
                    <a:pt x="1544" y="358"/>
                  </a:lnTo>
                  <a:lnTo>
                    <a:pt x="1523" y="355"/>
                  </a:lnTo>
                  <a:lnTo>
                    <a:pt x="1505" y="351"/>
                  </a:lnTo>
                  <a:lnTo>
                    <a:pt x="1505" y="351"/>
                  </a:lnTo>
                  <a:lnTo>
                    <a:pt x="1485" y="344"/>
                  </a:lnTo>
                  <a:lnTo>
                    <a:pt x="1463" y="337"/>
                  </a:lnTo>
                  <a:lnTo>
                    <a:pt x="1415" y="314"/>
                  </a:lnTo>
                  <a:lnTo>
                    <a:pt x="1360" y="287"/>
                  </a:lnTo>
                  <a:lnTo>
                    <a:pt x="1304" y="260"/>
                  </a:lnTo>
                  <a:lnTo>
                    <a:pt x="1249" y="237"/>
                  </a:lnTo>
                  <a:lnTo>
                    <a:pt x="1222" y="228"/>
                  </a:lnTo>
                  <a:lnTo>
                    <a:pt x="1197" y="220"/>
                  </a:lnTo>
                  <a:lnTo>
                    <a:pt x="1175" y="215"/>
                  </a:lnTo>
                  <a:lnTo>
                    <a:pt x="1155" y="213"/>
                  </a:lnTo>
                  <a:lnTo>
                    <a:pt x="1146" y="215"/>
                  </a:lnTo>
                  <a:lnTo>
                    <a:pt x="1139" y="215"/>
                  </a:lnTo>
                  <a:lnTo>
                    <a:pt x="1132" y="219"/>
                  </a:lnTo>
                  <a:lnTo>
                    <a:pt x="1125" y="222"/>
                  </a:lnTo>
                  <a:lnTo>
                    <a:pt x="1125" y="222"/>
                  </a:lnTo>
                  <a:lnTo>
                    <a:pt x="1120" y="228"/>
                  </a:lnTo>
                  <a:lnTo>
                    <a:pt x="1116" y="233"/>
                  </a:lnTo>
                  <a:lnTo>
                    <a:pt x="1112" y="240"/>
                  </a:lnTo>
                  <a:lnTo>
                    <a:pt x="1111" y="249"/>
                  </a:lnTo>
                  <a:lnTo>
                    <a:pt x="1111" y="269"/>
                  </a:lnTo>
                  <a:lnTo>
                    <a:pt x="1112" y="292"/>
                  </a:lnTo>
                  <a:lnTo>
                    <a:pt x="1120" y="317"/>
                  </a:lnTo>
                  <a:lnTo>
                    <a:pt x="1127" y="344"/>
                  </a:lnTo>
                  <a:lnTo>
                    <a:pt x="1137" y="373"/>
                  </a:lnTo>
                  <a:lnTo>
                    <a:pt x="1148" y="399"/>
                  </a:lnTo>
                  <a:lnTo>
                    <a:pt x="1172" y="455"/>
                  </a:lnTo>
                  <a:lnTo>
                    <a:pt x="1195" y="500"/>
                  </a:lnTo>
                  <a:lnTo>
                    <a:pt x="1218" y="545"/>
                  </a:lnTo>
                  <a:lnTo>
                    <a:pt x="1218" y="545"/>
                  </a:lnTo>
                  <a:lnTo>
                    <a:pt x="1202" y="550"/>
                  </a:lnTo>
                  <a:lnTo>
                    <a:pt x="1157" y="568"/>
                  </a:lnTo>
                  <a:lnTo>
                    <a:pt x="1094" y="593"/>
                  </a:lnTo>
                  <a:lnTo>
                    <a:pt x="1059" y="609"/>
                  </a:lnTo>
                  <a:lnTo>
                    <a:pt x="1021" y="627"/>
                  </a:lnTo>
                  <a:lnTo>
                    <a:pt x="983" y="648"/>
                  </a:lnTo>
                  <a:lnTo>
                    <a:pt x="944" y="670"/>
                  </a:lnTo>
                  <a:lnTo>
                    <a:pt x="908" y="693"/>
                  </a:lnTo>
                  <a:lnTo>
                    <a:pt x="874" y="716"/>
                  </a:lnTo>
                  <a:lnTo>
                    <a:pt x="842" y="742"/>
                  </a:lnTo>
                  <a:lnTo>
                    <a:pt x="817" y="768"/>
                  </a:lnTo>
                  <a:lnTo>
                    <a:pt x="804" y="783"/>
                  </a:lnTo>
                  <a:lnTo>
                    <a:pt x="795" y="795"/>
                  </a:lnTo>
                  <a:lnTo>
                    <a:pt x="788" y="810"/>
                  </a:lnTo>
                  <a:lnTo>
                    <a:pt x="781" y="824"/>
                  </a:lnTo>
                  <a:lnTo>
                    <a:pt x="781" y="824"/>
                  </a:lnTo>
                  <a:lnTo>
                    <a:pt x="763" y="876"/>
                  </a:lnTo>
                  <a:lnTo>
                    <a:pt x="752" y="917"/>
                  </a:lnTo>
                  <a:lnTo>
                    <a:pt x="745" y="953"/>
                  </a:lnTo>
                  <a:lnTo>
                    <a:pt x="742" y="983"/>
                  </a:lnTo>
                  <a:lnTo>
                    <a:pt x="736" y="1010"/>
                  </a:lnTo>
                  <a:lnTo>
                    <a:pt x="729" y="1033"/>
                  </a:lnTo>
                  <a:lnTo>
                    <a:pt x="725" y="1046"/>
                  </a:lnTo>
                  <a:lnTo>
                    <a:pt x="718" y="1057"/>
                  </a:lnTo>
                  <a:lnTo>
                    <a:pt x="711" y="1069"/>
                  </a:lnTo>
                  <a:lnTo>
                    <a:pt x="702" y="1082"/>
                  </a:lnTo>
                  <a:lnTo>
                    <a:pt x="702" y="1082"/>
                  </a:lnTo>
                  <a:lnTo>
                    <a:pt x="688" y="1096"/>
                  </a:lnTo>
                  <a:lnTo>
                    <a:pt x="666" y="1114"/>
                  </a:lnTo>
                  <a:lnTo>
                    <a:pt x="638" y="1132"/>
                  </a:lnTo>
                  <a:lnTo>
                    <a:pt x="604" y="1153"/>
                  </a:lnTo>
                  <a:lnTo>
                    <a:pt x="525" y="1200"/>
                  </a:lnTo>
                  <a:lnTo>
                    <a:pt x="437" y="1248"/>
                  </a:lnTo>
                  <a:lnTo>
                    <a:pt x="270" y="1338"/>
                  </a:lnTo>
                  <a:lnTo>
                    <a:pt x="208" y="1374"/>
                  </a:lnTo>
                  <a:lnTo>
                    <a:pt x="186" y="1386"/>
                  </a:lnTo>
                  <a:lnTo>
                    <a:pt x="172" y="1397"/>
                  </a:lnTo>
                  <a:lnTo>
                    <a:pt x="172" y="1397"/>
                  </a:lnTo>
                  <a:lnTo>
                    <a:pt x="107" y="1449"/>
                  </a:lnTo>
                  <a:lnTo>
                    <a:pt x="107" y="1449"/>
                  </a:lnTo>
                  <a:lnTo>
                    <a:pt x="93" y="1438"/>
                  </a:lnTo>
                  <a:lnTo>
                    <a:pt x="79" y="1433"/>
                  </a:lnTo>
                  <a:lnTo>
                    <a:pt x="73" y="1433"/>
                  </a:lnTo>
                  <a:lnTo>
                    <a:pt x="68" y="1433"/>
                  </a:lnTo>
                  <a:lnTo>
                    <a:pt x="63" y="1436"/>
                  </a:lnTo>
                  <a:lnTo>
                    <a:pt x="57" y="1440"/>
                  </a:lnTo>
                  <a:lnTo>
                    <a:pt x="57" y="1440"/>
                  </a:lnTo>
                  <a:lnTo>
                    <a:pt x="47" y="1454"/>
                  </a:lnTo>
                  <a:lnTo>
                    <a:pt x="34" y="1472"/>
                  </a:lnTo>
                  <a:lnTo>
                    <a:pt x="25" y="1490"/>
                  </a:lnTo>
                  <a:lnTo>
                    <a:pt x="16" y="1508"/>
                  </a:lnTo>
                  <a:lnTo>
                    <a:pt x="7" y="1528"/>
                  </a:lnTo>
                  <a:lnTo>
                    <a:pt x="2" y="1546"/>
                  </a:lnTo>
                  <a:lnTo>
                    <a:pt x="0" y="1562"/>
                  </a:lnTo>
                  <a:lnTo>
                    <a:pt x="0" y="1576"/>
                  </a:lnTo>
                  <a:lnTo>
                    <a:pt x="0" y="1576"/>
                  </a:lnTo>
                  <a:lnTo>
                    <a:pt x="9" y="1626"/>
                  </a:lnTo>
                  <a:lnTo>
                    <a:pt x="25" y="1707"/>
                  </a:lnTo>
                  <a:lnTo>
                    <a:pt x="43" y="1786"/>
                  </a:lnTo>
                  <a:lnTo>
                    <a:pt x="50" y="1816"/>
                  </a:lnTo>
                  <a:lnTo>
                    <a:pt x="57" y="1834"/>
                  </a:lnTo>
                  <a:lnTo>
                    <a:pt x="57" y="1834"/>
                  </a:lnTo>
                  <a:lnTo>
                    <a:pt x="63" y="1843"/>
                  </a:lnTo>
                  <a:lnTo>
                    <a:pt x="72" y="1850"/>
                  </a:lnTo>
                  <a:lnTo>
                    <a:pt x="82" y="1859"/>
                  </a:lnTo>
                  <a:lnTo>
                    <a:pt x="95" y="1864"/>
                  </a:lnTo>
                  <a:lnTo>
                    <a:pt x="95" y="1864"/>
                  </a:lnTo>
                  <a:lnTo>
                    <a:pt x="104" y="1880"/>
                  </a:lnTo>
                  <a:lnTo>
                    <a:pt x="118" y="1895"/>
                  </a:lnTo>
                  <a:lnTo>
                    <a:pt x="134" y="1909"/>
                  </a:lnTo>
                  <a:lnTo>
                    <a:pt x="152" y="1925"/>
                  </a:lnTo>
                  <a:lnTo>
                    <a:pt x="192" y="1954"/>
                  </a:lnTo>
                  <a:lnTo>
                    <a:pt x="233" y="1981"/>
                  </a:lnTo>
                  <a:lnTo>
                    <a:pt x="305" y="2024"/>
                  </a:lnTo>
                  <a:lnTo>
                    <a:pt x="324" y="2036"/>
                  </a:lnTo>
                  <a:lnTo>
                    <a:pt x="330" y="2040"/>
                  </a:lnTo>
                  <a:lnTo>
                    <a:pt x="330" y="2042"/>
                  </a:lnTo>
                  <a:lnTo>
                    <a:pt x="330" y="2042"/>
                  </a:lnTo>
                  <a:lnTo>
                    <a:pt x="328" y="2043"/>
                  </a:lnTo>
                  <a:lnTo>
                    <a:pt x="324" y="2047"/>
                  </a:lnTo>
                  <a:lnTo>
                    <a:pt x="315" y="2063"/>
                  </a:lnTo>
                  <a:lnTo>
                    <a:pt x="296" y="2110"/>
                  </a:lnTo>
                  <a:lnTo>
                    <a:pt x="274" y="2162"/>
                  </a:lnTo>
                  <a:lnTo>
                    <a:pt x="258" y="2199"/>
                  </a:lnTo>
                  <a:lnTo>
                    <a:pt x="258" y="2199"/>
                  </a:lnTo>
                  <a:lnTo>
                    <a:pt x="253" y="2212"/>
                  </a:lnTo>
                  <a:lnTo>
                    <a:pt x="249" y="2224"/>
                  </a:lnTo>
                  <a:lnTo>
                    <a:pt x="247" y="2237"/>
                  </a:lnTo>
                  <a:lnTo>
                    <a:pt x="249" y="2251"/>
                  </a:lnTo>
                  <a:lnTo>
                    <a:pt x="254" y="2266"/>
                  </a:lnTo>
                  <a:lnTo>
                    <a:pt x="265" y="2282"/>
                  </a:lnTo>
                  <a:lnTo>
                    <a:pt x="279" y="2298"/>
                  </a:lnTo>
                  <a:lnTo>
                    <a:pt x="301" y="2314"/>
                  </a:lnTo>
                  <a:lnTo>
                    <a:pt x="301" y="2314"/>
                  </a:lnTo>
                  <a:lnTo>
                    <a:pt x="322" y="2328"/>
                  </a:lnTo>
                  <a:lnTo>
                    <a:pt x="342" y="2339"/>
                  </a:lnTo>
                  <a:lnTo>
                    <a:pt x="360" y="2344"/>
                  </a:lnTo>
                  <a:lnTo>
                    <a:pt x="376" y="2348"/>
                  </a:lnTo>
                  <a:lnTo>
                    <a:pt x="392" y="2350"/>
                  </a:lnTo>
                  <a:lnTo>
                    <a:pt x="412" y="2350"/>
                  </a:lnTo>
                  <a:lnTo>
                    <a:pt x="459" y="2350"/>
                  </a:lnTo>
                  <a:lnTo>
                    <a:pt x="459" y="2350"/>
                  </a:lnTo>
                  <a:lnTo>
                    <a:pt x="505" y="2350"/>
                  </a:lnTo>
                  <a:lnTo>
                    <a:pt x="541" y="2350"/>
                  </a:lnTo>
                  <a:lnTo>
                    <a:pt x="555" y="2353"/>
                  </a:lnTo>
                  <a:lnTo>
                    <a:pt x="571" y="2357"/>
                  </a:lnTo>
                  <a:lnTo>
                    <a:pt x="586" y="2362"/>
                  </a:lnTo>
                  <a:lnTo>
                    <a:pt x="602" y="2371"/>
                  </a:lnTo>
                  <a:lnTo>
                    <a:pt x="602" y="2371"/>
                  </a:lnTo>
                  <a:lnTo>
                    <a:pt x="632" y="2389"/>
                  </a:lnTo>
                  <a:lnTo>
                    <a:pt x="647" y="2398"/>
                  </a:lnTo>
                  <a:lnTo>
                    <a:pt x="659" y="2403"/>
                  </a:lnTo>
                  <a:lnTo>
                    <a:pt x="672" y="2407"/>
                  </a:lnTo>
                  <a:lnTo>
                    <a:pt x="682" y="2409"/>
                  </a:lnTo>
                  <a:lnTo>
                    <a:pt x="691" y="2405"/>
                  </a:lnTo>
                  <a:lnTo>
                    <a:pt x="702" y="2400"/>
                  </a:lnTo>
                  <a:lnTo>
                    <a:pt x="702" y="2400"/>
                  </a:lnTo>
                  <a:lnTo>
                    <a:pt x="713" y="2393"/>
                  </a:lnTo>
                  <a:lnTo>
                    <a:pt x="727" y="2385"/>
                  </a:lnTo>
                  <a:lnTo>
                    <a:pt x="756" y="2373"/>
                  </a:lnTo>
                  <a:lnTo>
                    <a:pt x="779" y="2366"/>
                  </a:lnTo>
                  <a:lnTo>
                    <a:pt x="788" y="2364"/>
                  </a:lnTo>
                  <a:lnTo>
                    <a:pt x="824" y="2428"/>
                  </a:lnTo>
                  <a:lnTo>
                    <a:pt x="860" y="2443"/>
                  </a:lnTo>
                  <a:lnTo>
                    <a:pt x="960" y="2507"/>
                  </a:lnTo>
                  <a:lnTo>
                    <a:pt x="960" y="2507"/>
                  </a:lnTo>
                  <a:lnTo>
                    <a:pt x="964" y="2529"/>
                  </a:lnTo>
                  <a:lnTo>
                    <a:pt x="974" y="2574"/>
                  </a:lnTo>
                  <a:lnTo>
                    <a:pt x="980" y="2597"/>
                  </a:lnTo>
                  <a:lnTo>
                    <a:pt x="987" y="2618"/>
                  </a:lnTo>
                  <a:lnTo>
                    <a:pt x="991" y="2625"/>
                  </a:lnTo>
                  <a:lnTo>
                    <a:pt x="996" y="2633"/>
                  </a:lnTo>
                  <a:lnTo>
                    <a:pt x="1000" y="2636"/>
                  </a:lnTo>
                  <a:lnTo>
                    <a:pt x="1003" y="2636"/>
                  </a:lnTo>
                  <a:lnTo>
                    <a:pt x="1003" y="2636"/>
                  </a:lnTo>
                  <a:lnTo>
                    <a:pt x="1007" y="2634"/>
                  </a:lnTo>
                  <a:lnTo>
                    <a:pt x="1012" y="2631"/>
                  </a:lnTo>
                  <a:lnTo>
                    <a:pt x="1021" y="2620"/>
                  </a:lnTo>
                  <a:lnTo>
                    <a:pt x="1039" y="2591"/>
                  </a:lnTo>
                  <a:lnTo>
                    <a:pt x="1048" y="2582"/>
                  </a:lnTo>
                  <a:lnTo>
                    <a:pt x="1053" y="2579"/>
                  </a:lnTo>
                  <a:lnTo>
                    <a:pt x="1057" y="2579"/>
                  </a:lnTo>
                  <a:lnTo>
                    <a:pt x="1062" y="2579"/>
                  </a:lnTo>
                  <a:lnTo>
                    <a:pt x="1066" y="2582"/>
                  </a:lnTo>
                  <a:lnTo>
                    <a:pt x="1071" y="2590"/>
                  </a:lnTo>
                  <a:lnTo>
                    <a:pt x="1075" y="2600"/>
                  </a:lnTo>
                  <a:lnTo>
                    <a:pt x="1075" y="2600"/>
                  </a:lnTo>
                  <a:lnTo>
                    <a:pt x="1091" y="2649"/>
                  </a:lnTo>
                  <a:lnTo>
                    <a:pt x="1098" y="2672"/>
                  </a:lnTo>
                  <a:lnTo>
                    <a:pt x="1107" y="2690"/>
                  </a:lnTo>
                  <a:lnTo>
                    <a:pt x="1116" y="2704"/>
                  </a:lnTo>
                  <a:lnTo>
                    <a:pt x="1120" y="2708"/>
                  </a:lnTo>
                  <a:lnTo>
                    <a:pt x="1125" y="2711"/>
                  </a:lnTo>
                  <a:lnTo>
                    <a:pt x="1130" y="2711"/>
                  </a:lnTo>
                  <a:lnTo>
                    <a:pt x="1136" y="2711"/>
                  </a:lnTo>
                  <a:lnTo>
                    <a:pt x="1141" y="2708"/>
                  </a:lnTo>
                  <a:lnTo>
                    <a:pt x="1146" y="2701"/>
                  </a:lnTo>
                  <a:lnTo>
                    <a:pt x="1146" y="2701"/>
                  </a:lnTo>
                  <a:lnTo>
                    <a:pt x="1154" y="2694"/>
                  </a:lnTo>
                  <a:lnTo>
                    <a:pt x="1161" y="2686"/>
                  </a:lnTo>
                  <a:lnTo>
                    <a:pt x="1170" y="2681"/>
                  </a:lnTo>
                  <a:lnTo>
                    <a:pt x="1179" y="2676"/>
                  </a:lnTo>
                  <a:lnTo>
                    <a:pt x="1198" y="2668"/>
                  </a:lnTo>
                  <a:lnTo>
                    <a:pt x="1220" y="2665"/>
                  </a:lnTo>
                  <a:lnTo>
                    <a:pt x="1231" y="2665"/>
                  </a:lnTo>
                  <a:lnTo>
                    <a:pt x="1240" y="2667"/>
                  </a:lnTo>
                  <a:lnTo>
                    <a:pt x="1249" y="2668"/>
                  </a:lnTo>
                  <a:lnTo>
                    <a:pt x="1256" y="2672"/>
                  </a:lnTo>
                  <a:lnTo>
                    <a:pt x="1263" y="2677"/>
                  </a:lnTo>
                  <a:lnTo>
                    <a:pt x="1268" y="2683"/>
                  </a:lnTo>
                  <a:lnTo>
                    <a:pt x="1274" y="2692"/>
                  </a:lnTo>
                  <a:lnTo>
                    <a:pt x="1275" y="2701"/>
                  </a:lnTo>
                  <a:lnTo>
                    <a:pt x="1275" y="2701"/>
                  </a:lnTo>
                  <a:lnTo>
                    <a:pt x="1279" y="2722"/>
                  </a:lnTo>
                  <a:lnTo>
                    <a:pt x="1286" y="2744"/>
                  </a:lnTo>
                  <a:lnTo>
                    <a:pt x="1295" y="2763"/>
                  </a:lnTo>
                  <a:lnTo>
                    <a:pt x="1306" y="2778"/>
                  </a:lnTo>
                  <a:lnTo>
                    <a:pt x="1311" y="2785"/>
                  </a:lnTo>
                  <a:lnTo>
                    <a:pt x="1318" y="2788"/>
                  </a:lnTo>
                  <a:lnTo>
                    <a:pt x="1326" y="2790"/>
                  </a:lnTo>
                  <a:lnTo>
                    <a:pt x="1331" y="2790"/>
                  </a:lnTo>
                  <a:lnTo>
                    <a:pt x="1338" y="2788"/>
                  </a:lnTo>
                  <a:lnTo>
                    <a:pt x="1347" y="2783"/>
                  </a:lnTo>
                  <a:lnTo>
                    <a:pt x="1354" y="2776"/>
                  </a:lnTo>
                  <a:lnTo>
                    <a:pt x="1361" y="2765"/>
                  </a:lnTo>
                  <a:lnTo>
                    <a:pt x="1361" y="2765"/>
                  </a:lnTo>
                  <a:lnTo>
                    <a:pt x="1369" y="2754"/>
                  </a:lnTo>
                  <a:lnTo>
                    <a:pt x="1378" y="2744"/>
                  </a:lnTo>
                  <a:lnTo>
                    <a:pt x="1385" y="2736"/>
                  </a:lnTo>
                  <a:lnTo>
                    <a:pt x="1394" y="2729"/>
                  </a:lnTo>
                  <a:lnTo>
                    <a:pt x="1401" y="2726"/>
                  </a:lnTo>
                  <a:lnTo>
                    <a:pt x="1410" y="2722"/>
                  </a:lnTo>
                  <a:lnTo>
                    <a:pt x="1419" y="2720"/>
                  </a:lnTo>
                  <a:lnTo>
                    <a:pt x="1426" y="2719"/>
                  </a:lnTo>
                  <a:lnTo>
                    <a:pt x="1440" y="2722"/>
                  </a:lnTo>
                  <a:lnTo>
                    <a:pt x="1455" y="2726"/>
                  </a:lnTo>
                  <a:lnTo>
                    <a:pt x="1467" y="2735"/>
                  </a:lnTo>
                  <a:lnTo>
                    <a:pt x="1476" y="2744"/>
                  </a:lnTo>
                  <a:lnTo>
                    <a:pt x="1476" y="2744"/>
                  </a:lnTo>
                  <a:lnTo>
                    <a:pt x="1487" y="2753"/>
                  </a:lnTo>
                  <a:lnTo>
                    <a:pt x="1499" y="2760"/>
                  </a:lnTo>
                  <a:lnTo>
                    <a:pt x="1514" y="2763"/>
                  </a:lnTo>
                  <a:lnTo>
                    <a:pt x="1530" y="2765"/>
                  </a:lnTo>
                  <a:lnTo>
                    <a:pt x="1537" y="2763"/>
                  </a:lnTo>
                  <a:lnTo>
                    <a:pt x="1546" y="2762"/>
                  </a:lnTo>
                  <a:lnTo>
                    <a:pt x="1551" y="2758"/>
                  </a:lnTo>
                  <a:lnTo>
                    <a:pt x="1558" y="2753"/>
                  </a:lnTo>
                  <a:lnTo>
                    <a:pt x="1564" y="2747"/>
                  </a:lnTo>
                  <a:lnTo>
                    <a:pt x="1569" y="2740"/>
                  </a:lnTo>
                  <a:lnTo>
                    <a:pt x="1573" y="2733"/>
                  </a:lnTo>
                  <a:lnTo>
                    <a:pt x="1576" y="2722"/>
                  </a:lnTo>
                  <a:lnTo>
                    <a:pt x="1576" y="2722"/>
                  </a:lnTo>
                  <a:lnTo>
                    <a:pt x="1582" y="2701"/>
                  </a:lnTo>
                  <a:lnTo>
                    <a:pt x="1589" y="2683"/>
                  </a:lnTo>
                  <a:lnTo>
                    <a:pt x="1598" y="2667"/>
                  </a:lnTo>
                  <a:lnTo>
                    <a:pt x="1609" y="2654"/>
                  </a:lnTo>
                  <a:lnTo>
                    <a:pt x="1612" y="2651"/>
                  </a:lnTo>
                  <a:lnTo>
                    <a:pt x="1618" y="2649"/>
                  </a:lnTo>
                  <a:lnTo>
                    <a:pt x="1621" y="2647"/>
                  </a:lnTo>
                  <a:lnTo>
                    <a:pt x="1627" y="2649"/>
                  </a:lnTo>
                  <a:lnTo>
                    <a:pt x="1630" y="2651"/>
                  </a:lnTo>
                  <a:lnTo>
                    <a:pt x="1634" y="2656"/>
                  </a:lnTo>
                  <a:lnTo>
                    <a:pt x="1637" y="2663"/>
                  </a:lnTo>
                  <a:lnTo>
                    <a:pt x="1641" y="2672"/>
                  </a:lnTo>
                  <a:lnTo>
                    <a:pt x="1641" y="2672"/>
                  </a:lnTo>
                  <a:lnTo>
                    <a:pt x="1650" y="2711"/>
                  </a:lnTo>
                  <a:lnTo>
                    <a:pt x="1655" y="2726"/>
                  </a:lnTo>
                  <a:lnTo>
                    <a:pt x="1659" y="2731"/>
                  </a:lnTo>
                  <a:lnTo>
                    <a:pt x="1662" y="2735"/>
                  </a:lnTo>
                  <a:lnTo>
                    <a:pt x="1668" y="2736"/>
                  </a:lnTo>
                  <a:lnTo>
                    <a:pt x="1675" y="2736"/>
                  </a:lnTo>
                  <a:lnTo>
                    <a:pt x="1682" y="2735"/>
                  </a:lnTo>
                  <a:lnTo>
                    <a:pt x="1693" y="2731"/>
                  </a:lnTo>
                  <a:lnTo>
                    <a:pt x="1704" y="2724"/>
                  </a:lnTo>
                  <a:lnTo>
                    <a:pt x="1716" y="2715"/>
                  </a:lnTo>
                  <a:lnTo>
                    <a:pt x="1748" y="2686"/>
                  </a:lnTo>
                  <a:lnTo>
                    <a:pt x="1748" y="2686"/>
                  </a:lnTo>
                  <a:lnTo>
                    <a:pt x="1781" y="2652"/>
                  </a:lnTo>
                  <a:lnTo>
                    <a:pt x="1807" y="2624"/>
                  </a:lnTo>
                  <a:lnTo>
                    <a:pt x="1827" y="2599"/>
                  </a:lnTo>
                  <a:lnTo>
                    <a:pt x="1843" y="2579"/>
                  </a:lnTo>
                  <a:lnTo>
                    <a:pt x="1856" y="2565"/>
                  </a:lnTo>
                  <a:lnTo>
                    <a:pt x="1865" y="2556"/>
                  </a:lnTo>
                  <a:lnTo>
                    <a:pt x="1868" y="2554"/>
                  </a:lnTo>
                  <a:lnTo>
                    <a:pt x="1870" y="2554"/>
                  </a:lnTo>
                  <a:lnTo>
                    <a:pt x="1874" y="2554"/>
                  </a:lnTo>
                  <a:lnTo>
                    <a:pt x="1877" y="2557"/>
                  </a:lnTo>
                  <a:lnTo>
                    <a:pt x="1877" y="2557"/>
                  </a:lnTo>
                  <a:lnTo>
                    <a:pt x="1879" y="2559"/>
                  </a:lnTo>
                  <a:lnTo>
                    <a:pt x="1883" y="2559"/>
                  </a:lnTo>
                  <a:lnTo>
                    <a:pt x="1895" y="2559"/>
                  </a:lnTo>
                  <a:lnTo>
                    <a:pt x="1911" y="2556"/>
                  </a:lnTo>
                  <a:lnTo>
                    <a:pt x="1931" y="2550"/>
                  </a:lnTo>
                  <a:lnTo>
                    <a:pt x="1985" y="2534"/>
                  </a:lnTo>
                  <a:lnTo>
                    <a:pt x="2051" y="2513"/>
                  </a:lnTo>
                  <a:lnTo>
                    <a:pt x="2205" y="2461"/>
                  </a:lnTo>
                  <a:lnTo>
                    <a:pt x="2286" y="2436"/>
                  </a:lnTo>
                  <a:lnTo>
                    <a:pt x="2365" y="2414"/>
                  </a:lnTo>
                  <a:lnTo>
                    <a:pt x="2365" y="2414"/>
                  </a:lnTo>
                  <a:lnTo>
                    <a:pt x="2433" y="2394"/>
                  </a:lnTo>
                  <a:lnTo>
                    <a:pt x="2490" y="2377"/>
                  </a:lnTo>
                  <a:lnTo>
                    <a:pt x="2587" y="2341"/>
                  </a:lnTo>
                  <a:lnTo>
                    <a:pt x="2640" y="2325"/>
                  </a:lnTo>
                  <a:lnTo>
                    <a:pt x="2669" y="2317"/>
                  </a:lnTo>
                  <a:lnTo>
                    <a:pt x="2701" y="2310"/>
                  </a:lnTo>
                  <a:lnTo>
                    <a:pt x="2737" y="2303"/>
                  </a:lnTo>
                  <a:lnTo>
                    <a:pt x="2778" y="2296"/>
                  </a:lnTo>
                  <a:lnTo>
                    <a:pt x="2823" y="2291"/>
                  </a:lnTo>
                  <a:lnTo>
                    <a:pt x="2873" y="2285"/>
                  </a:lnTo>
                  <a:lnTo>
                    <a:pt x="2873" y="2285"/>
                  </a:lnTo>
                  <a:lnTo>
                    <a:pt x="2900" y="2282"/>
                  </a:lnTo>
                  <a:lnTo>
                    <a:pt x="2929" y="2273"/>
                  </a:lnTo>
                  <a:lnTo>
                    <a:pt x="2956" y="2262"/>
                  </a:lnTo>
                  <a:lnTo>
                    <a:pt x="2984" y="2248"/>
                  </a:lnTo>
                  <a:lnTo>
                    <a:pt x="3013" y="2230"/>
                  </a:lnTo>
                  <a:lnTo>
                    <a:pt x="3040" y="2208"/>
                  </a:lnTo>
                  <a:lnTo>
                    <a:pt x="3069" y="2185"/>
                  </a:lnTo>
                  <a:lnTo>
                    <a:pt x="3095" y="2158"/>
                  </a:lnTo>
                  <a:lnTo>
                    <a:pt x="3120" y="2128"/>
                  </a:lnTo>
                  <a:lnTo>
                    <a:pt x="3147" y="2094"/>
                  </a:lnTo>
                  <a:lnTo>
                    <a:pt x="3171" y="2058"/>
                  </a:lnTo>
                  <a:lnTo>
                    <a:pt x="3196" y="2020"/>
                  </a:lnTo>
                  <a:lnTo>
                    <a:pt x="3217" y="1977"/>
                  </a:lnTo>
                  <a:lnTo>
                    <a:pt x="3239" y="1934"/>
                  </a:lnTo>
                  <a:lnTo>
                    <a:pt x="3257" y="1888"/>
                  </a:lnTo>
                  <a:lnTo>
                    <a:pt x="3274" y="1838"/>
                  </a:lnTo>
                  <a:lnTo>
                    <a:pt x="3291" y="1786"/>
                  </a:lnTo>
                  <a:lnTo>
                    <a:pt x="3303" y="1732"/>
                  </a:lnTo>
                  <a:lnTo>
                    <a:pt x="3314" y="1675"/>
                  </a:lnTo>
                  <a:lnTo>
                    <a:pt x="3323" y="1615"/>
                  </a:lnTo>
                  <a:lnTo>
                    <a:pt x="3330" y="1555"/>
                  </a:lnTo>
                  <a:lnTo>
                    <a:pt x="3334" y="1492"/>
                  </a:lnTo>
                  <a:lnTo>
                    <a:pt x="3334" y="1427"/>
                  </a:lnTo>
                  <a:lnTo>
                    <a:pt x="3330" y="1359"/>
                  </a:lnTo>
                  <a:lnTo>
                    <a:pt x="3325" y="1291"/>
                  </a:lnTo>
                  <a:lnTo>
                    <a:pt x="3316" y="1220"/>
                  </a:lnTo>
                  <a:lnTo>
                    <a:pt x="3303" y="1148"/>
                  </a:lnTo>
                  <a:lnTo>
                    <a:pt x="3287" y="1073"/>
                  </a:lnTo>
                  <a:lnTo>
                    <a:pt x="3267" y="998"/>
                  </a:lnTo>
                  <a:lnTo>
                    <a:pt x="3242" y="919"/>
                  </a:lnTo>
                  <a:lnTo>
                    <a:pt x="3214" y="840"/>
                  </a:lnTo>
                  <a:lnTo>
                    <a:pt x="3181" y="759"/>
                  </a:lnTo>
                  <a:lnTo>
                    <a:pt x="3181" y="759"/>
                  </a:lnTo>
                  <a:close/>
                  <a:moveTo>
                    <a:pt x="358" y="2070"/>
                  </a:moveTo>
                  <a:lnTo>
                    <a:pt x="358" y="2070"/>
                  </a:lnTo>
                  <a:lnTo>
                    <a:pt x="433" y="2092"/>
                  </a:lnTo>
                  <a:lnTo>
                    <a:pt x="489" y="2106"/>
                  </a:lnTo>
                  <a:lnTo>
                    <a:pt x="511" y="2111"/>
                  </a:lnTo>
                  <a:lnTo>
                    <a:pt x="523" y="2113"/>
                  </a:lnTo>
                  <a:lnTo>
                    <a:pt x="523" y="2113"/>
                  </a:lnTo>
                  <a:lnTo>
                    <a:pt x="588" y="2113"/>
                  </a:lnTo>
                  <a:lnTo>
                    <a:pt x="639" y="2115"/>
                  </a:lnTo>
                  <a:lnTo>
                    <a:pt x="695" y="2113"/>
                  </a:lnTo>
                  <a:lnTo>
                    <a:pt x="695" y="2113"/>
                  </a:lnTo>
                  <a:lnTo>
                    <a:pt x="752" y="2113"/>
                  </a:lnTo>
                  <a:lnTo>
                    <a:pt x="806" y="2113"/>
                  </a:lnTo>
                  <a:lnTo>
                    <a:pt x="847" y="2117"/>
                  </a:lnTo>
                  <a:lnTo>
                    <a:pt x="874" y="2120"/>
                  </a:lnTo>
                  <a:lnTo>
                    <a:pt x="874" y="2120"/>
                  </a:lnTo>
                  <a:lnTo>
                    <a:pt x="876" y="2120"/>
                  </a:lnTo>
                  <a:lnTo>
                    <a:pt x="876" y="2122"/>
                  </a:lnTo>
                  <a:lnTo>
                    <a:pt x="872" y="2126"/>
                  </a:lnTo>
                  <a:lnTo>
                    <a:pt x="858" y="2137"/>
                  </a:lnTo>
                  <a:lnTo>
                    <a:pt x="831" y="2151"/>
                  </a:lnTo>
                  <a:lnTo>
                    <a:pt x="797" y="2167"/>
                  </a:lnTo>
                  <a:lnTo>
                    <a:pt x="761" y="2183"/>
                  </a:lnTo>
                  <a:lnTo>
                    <a:pt x="729" y="2196"/>
                  </a:lnTo>
                  <a:lnTo>
                    <a:pt x="702" y="2205"/>
                  </a:lnTo>
                  <a:lnTo>
                    <a:pt x="693" y="2206"/>
                  </a:lnTo>
                  <a:lnTo>
                    <a:pt x="688" y="2206"/>
                  </a:lnTo>
                  <a:lnTo>
                    <a:pt x="688" y="2206"/>
                  </a:lnTo>
                  <a:lnTo>
                    <a:pt x="672" y="2201"/>
                  </a:lnTo>
                  <a:lnTo>
                    <a:pt x="659" y="2194"/>
                  </a:lnTo>
                  <a:lnTo>
                    <a:pt x="645" y="2185"/>
                  </a:lnTo>
                  <a:lnTo>
                    <a:pt x="623" y="2235"/>
                  </a:lnTo>
                  <a:lnTo>
                    <a:pt x="588" y="2249"/>
                  </a:lnTo>
                  <a:lnTo>
                    <a:pt x="588" y="2249"/>
                  </a:lnTo>
                  <a:lnTo>
                    <a:pt x="573" y="2242"/>
                  </a:lnTo>
                  <a:lnTo>
                    <a:pt x="561" y="2235"/>
                  </a:lnTo>
                  <a:lnTo>
                    <a:pt x="552" y="2228"/>
                  </a:lnTo>
                  <a:lnTo>
                    <a:pt x="552" y="2228"/>
                  </a:lnTo>
                  <a:lnTo>
                    <a:pt x="548" y="2226"/>
                  </a:lnTo>
                  <a:lnTo>
                    <a:pt x="545" y="2226"/>
                  </a:lnTo>
                  <a:lnTo>
                    <a:pt x="539" y="2230"/>
                  </a:lnTo>
                  <a:lnTo>
                    <a:pt x="536" y="2235"/>
                  </a:lnTo>
                  <a:lnTo>
                    <a:pt x="528" y="2248"/>
                  </a:lnTo>
                  <a:lnTo>
                    <a:pt x="523" y="2264"/>
                  </a:lnTo>
                  <a:lnTo>
                    <a:pt x="523" y="2264"/>
                  </a:lnTo>
                  <a:lnTo>
                    <a:pt x="521" y="2267"/>
                  </a:lnTo>
                  <a:lnTo>
                    <a:pt x="519" y="2271"/>
                  </a:lnTo>
                  <a:lnTo>
                    <a:pt x="511" y="2278"/>
                  </a:lnTo>
                  <a:lnTo>
                    <a:pt x="498" y="2283"/>
                  </a:lnTo>
                  <a:lnTo>
                    <a:pt x="480" y="2287"/>
                  </a:lnTo>
                  <a:lnTo>
                    <a:pt x="462" y="2291"/>
                  </a:lnTo>
                  <a:lnTo>
                    <a:pt x="441" y="2292"/>
                  </a:lnTo>
                  <a:lnTo>
                    <a:pt x="417" y="2292"/>
                  </a:lnTo>
                  <a:lnTo>
                    <a:pt x="394" y="2292"/>
                  </a:lnTo>
                  <a:lnTo>
                    <a:pt x="394" y="2292"/>
                  </a:lnTo>
                  <a:lnTo>
                    <a:pt x="371" y="2291"/>
                  </a:lnTo>
                  <a:lnTo>
                    <a:pt x="351" y="2285"/>
                  </a:lnTo>
                  <a:lnTo>
                    <a:pt x="333" y="2278"/>
                  </a:lnTo>
                  <a:lnTo>
                    <a:pt x="321" y="2269"/>
                  </a:lnTo>
                  <a:lnTo>
                    <a:pt x="308" y="2258"/>
                  </a:lnTo>
                  <a:lnTo>
                    <a:pt x="301" y="2244"/>
                  </a:lnTo>
                  <a:lnTo>
                    <a:pt x="296" y="2230"/>
                  </a:lnTo>
                  <a:lnTo>
                    <a:pt x="294" y="2214"/>
                  </a:lnTo>
                  <a:lnTo>
                    <a:pt x="294" y="2214"/>
                  </a:lnTo>
                  <a:lnTo>
                    <a:pt x="294" y="2205"/>
                  </a:lnTo>
                  <a:lnTo>
                    <a:pt x="297" y="2194"/>
                  </a:lnTo>
                  <a:lnTo>
                    <a:pt x="305" y="2172"/>
                  </a:lnTo>
                  <a:lnTo>
                    <a:pt x="313" y="2149"/>
                  </a:lnTo>
                  <a:lnTo>
                    <a:pt x="326" y="2126"/>
                  </a:lnTo>
                  <a:lnTo>
                    <a:pt x="348" y="2086"/>
                  </a:lnTo>
                  <a:lnTo>
                    <a:pt x="358" y="2070"/>
                  </a:lnTo>
                  <a:lnTo>
                    <a:pt x="358" y="2070"/>
                  </a:lnTo>
                  <a:close/>
                  <a:moveTo>
                    <a:pt x="1046" y="1390"/>
                  </a:moveTo>
                  <a:lnTo>
                    <a:pt x="1046" y="1390"/>
                  </a:lnTo>
                  <a:lnTo>
                    <a:pt x="1050" y="1383"/>
                  </a:lnTo>
                  <a:lnTo>
                    <a:pt x="1055" y="1374"/>
                  </a:lnTo>
                  <a:lnTo>
                    <a:pt x="1062" y="1365"/>
                  </a:lnTo>
                  <a:lnTo>
                    <a:pt x="1069" y="1356"/>
                  </a:lnTo>
                  <a:lnTo>
                    <a:pt x="1082" y="1350"/>
                  </a:lnTo>
                  <a:lnTo>
                    <a:pt x="1087" y="1347"/>
                  </a:lnTo>
                  <a:lnTo>
                    <a:pt x="1094" y="1347"/>
                  </a:lnTo>
                  <a:lnTo>
                    <a:pt x="1102" y="1345"/>
                  </a:lnTo>
                  <a:lnTo>
                    <a:pt x="1111" y="1347"/>
                  </a:lnTo>
                  <a:lnTo>
                    <a:pt x="1111" y="1347"/>
                  </a:lnTo>
                  <a:lnTo>
                    <a:pt x="1150" y="1354"/>
                  </a:lnTo>
                  <a:lnTo>
                    <a:pt x="1193" y="1361"/>
                  </a:lnTo>
                  <a:lnTo>
                    <a:pt x="1213" y="1367"/>
                  </a:lnTo>
                  <a:lnTo>
                    <a:pt x="1229" y="1372"/>
                  </a:lnTo>
                  <a:lnTo>
                    <a:pt x="1236" y="1375"/>
                  </a:lnTo>
                  <a:lnTo>
                    <a:pt x="1241" y="1381"/>
                  </a:lnTo>
                  <a:lnTo>
                    <a:pt x="1245" y="1384"/>
                  </a:lnTo>
                  <a:lnTo>
                    <a:pt x="1247" y="1390"/>
                  </a:lnTo>
                  <a:lnTo>
                    <a:pt x="1247" y="1390"/>
                  </a:lnTo>
                  <a:lnTo>
                    <a:pt x="1247" y="1395"/>
                  </a:lnTo>
                  <a:lnTo>
                    <a:pt x="1247" y="1401"/>
                  </a:lnTo>
                  <a:lnTo>
                    <a:pt x="1243" y="1413"/>
                  </a:lnTo>
                  <a:lnTo>
                    <a:pt x="1236" y="1426"/>
                  </a:lnTo>
                  <a:lnTo>
                    <a:pt x="1225" y="1436"/>
                  </a:lnTo>
                  <a:lnTo>
                    <a:pt x="1211" y="1447"/>
                  </a:lnTo>
                  <a:lnTo>
                    <a:pt x="1195" y="1456"/>
                  </a:lnTo>
                  <a:lnTo>
                    <a:pt x="1179" y="1460"/>
                  </a:lnTo>
                  <a:lnTo>
                    <a:pt x="1161" y="1461"/>
                  </a:lnTo>
                  <a:lnTo>
                    <a:pt x="1161" y="1461"/>
                  </a:lnTo>
                  <a:lnTo>
                    <a:pt x="1123" y="1460"/>
                  </a:lnTo>
                  <a:lnTo>
                    <a:pt x="1103" y="1456"/>
                  </a:lnTo>
                  <a:lnTo>
                    <a:pt x="1086" y="1452"/>
                  </a:lnTo>
                  <a:lnTo>
                    <a:pt x="1078" y="1447"/>
                  </a:lnTo>
                  <a:lnTo>
                    <a:pt x="1071" y="1444"/>
                  </a:lnTo>
                  <a:lnTo>
                    <a:pt x="1064" y="1438"/>
                  </a:lnTo>
                  <a:lnTo>
                    <a:pt x="1059" y="1431"/>
                  </a:lnTo>
                  <a:lnTo>
                    <a:pt x="1053" y="1422"/>
                  </a:lnTo>
                  <a:lnTo>
                    <a:pt x="1050" y="1413"/>
                  </a:lnTo>
                  <a:lnTo>
                    <a:pt x="1048" y="1402"/>
                  </a:lnTo>
                  <a:lnTo>
                    <a:pt x="1046" y="1390"/>
                  </a:lnTo>
                  <a:lnTo>
                    <a:pt x="1046" y="1390"/>
                  </a:lnTo>
                  <a:close/>
                  <a:moveTo>
                    <a:pt x="2223" y="1309"/>
                  </a:moveTo>
                  <a:lnTo>
                    <a:pt x="2223" y="1309"/>
                  </a:lnTo>
                  <a:lnTo>
                    <a:pt x="2234" y="1313"/>
                  </a:lnTo>
                  <a:lnTo>
                    <a:pt x="2250" y="1324"/>
                  </a:lnTo>
                  <a:lnTo>
                    <a:pt x="2270" y="1338"/>
                  </a:lnTo>
                  <a:lnTo>
                    <a:pt x="2291" y="1356"/>
                  </a:lnTo>
                  <a:lnTo>
                    <a:pt x="2311" y="1377"/>
                  </a:lnTo>
                  <a:lnTo>
                    <a:pt x="2330" y="1399"/>
                  </a:lnTo>
                  <a:lnTo>
                    <a:pt x="2347" y="1422"/>
                  </a:lnTo>
                  <a:lnTo>
                    <a:pt x="2352" y="1433"/>
                  </a:lnTo>
                  <a:lnTo>
                    <a:pt x="2357" y="1444"/>
                  </a:lnTo>
                  <a:lnTo>
                    <a:pt x="2357" y="1444"/>
                  </a:lnTo>
                  <a:lnTo>
                    <a:pt x="2361" y="1452"/>
                  </a:lnTo>
                  <a:lnTo>
                    <a:pt x="2363" y="1465"/>
                  </a:lnTo>
                  <a:lnTo>
                    <a:pt x="2365" y="1492"/>
                  </a:lnTo>
                  <a:lnTo>
                    <a:pt x="2365" y="1521"/>
                  </a:lnTo>
                  <a:lnTo>
                    <a:pt x="2363" y="1551"/>
                  </a:lnTo>
                  <a:lnTo>
                    <a:pt x="2361" y="1580"/>
                  </a:lnTo>
                  <a:lnTo>
                    <a:pt x="2357" y="1605"/>
                  </a:lnTo>
                  <a:lnTo>
                    <a:pt x="2354" y="1623"/>
                  </a:lnTo>
                  <a:lnTo>
                    <a:pt x="2350" y="1633"/>
                  </a:lnTo>
                  <a:lnTo>
                    <a:pt x="2350" y="1633"/>
                  </a:lnTo>
                  <a:lnTo>
                    <a:pt x="2348" y="1635"/>
                  </a:lnTo>
                  <a:lnTo>
                    <a:pt x="2347" y="1633"/>
                  </a:lnTo>
                  <a:lnTo>
                    <a:pt x="2345" y="1623"/>
                  </a:lnTo>
                  <a:lnTo>
                    <a:pt x="2338" y="1578"/>
                  </a:lnTo>
                  <a:lnTo>
                    <a:pt x="2327" y="1521"/>
                  </a:lnTo>
                  <a:lnTo>
                    <a:pt x="2322" y="1494"/>
                  </a:lnTo>
                  <a:lnTo>
                    <a:pt x="2314" y="1469"/>
                  </a:lnTo>
                  <a:lnTo>
                    <a:pt x="2314" y="1469"/>
                  </a:lnTo>
                  <a:lnTo>
                    <a:pt x="2302" y="1438"/>
                  </a:lnTo>
                  <a:lnTo>
                    <a:pt x="2286" y="1408"/>
                  </a:lnTo>
                  <a:lnTo>
                    <a:pt x="2270" y="1381"/>
                  </a:lnTo>
                  <a:lnTo>
                    <a:pt x="2253" y="1358"/>
                  </a:lnTo>
                  <a:lnTo>
                    <a:pt x="2227" y="1322"/>
                  </a:lnTo>
                  <a:lnTo>
                    <a:pt x="2221" y="1313"/>
                  </a:lnTo>
                  <a:lnTo>
                    <a:pt x="2221" y="1309"/>
                  </a:lnTo>
                  <a:lnTo>
                    <a:pt x="2223" y="1309"/>
                  </a:lnTo>
                  <a:lnTo>
                    <a:pt x="2223" y="1309"/>
                  </a:lnTo>
                  <a:close/>
                  <a:moveTo>
                    <a:pt x="2178" y="1275"/>
                  </a:moveTo>
                  <a:lnTo>
                    <a:pt x="2178" y="1275"/>
                  </a:lnTo>
                  <a:lnTo>
                    <a:pt x="2176" y="1277"/>
                  </a:lnTo>
                  <a:lnTo>
                    <a:pt x="2176" y="1275"/>
                  </a:lnTo>
                  <a:lnTo>
                    <a:pt x="2178" y="1266"/>
                  </a:lnTo>
                  <a:lnTo>
                    <a:pt x="2182" y="1250"/>
                  </a:lnTo>
                  <a:lnTo>
                    <a:pt x="2191" y="1230"/>
                  </a:lnTo>
                  <a:lnTo>
                    <a:pt x="2202" y="1209"/>
                  </a:lnTo>
                  <a:lnTo>
                    <a:pt x="2214" y="1189"/>
                  </a:lnTo>
                  <a:lnTo>
                    <a:pt x="2223" y="1180"/>
                  </a:lnTo>
                  <a:lnTo>
                    <a:pt x="2230" y="1173"/>
                  </a:lnTo>
                  <a:lnTo>
                    <a:pt x="2241" y="1166"/>
                  </a:lnTo>
                  <a:lnTo>
                    <a:pt x="2250" y="1162"/>
                  </a:lnTo>
                  <a:lnTo>
                    <a:pt x="2250" y="1162"/>
                  </a:lnTo>
                  <a:lnTo>
                    <a:pt x="2271" y="1157"/>
                  </a:lnTo>
                  <a:lnTo>
                    <a:pt x="2298" y="1155"/>
                  </a:lnTo>
                  <a:lnTo>
                    <a:pt x="2311" y="1155"/>
                  </a:lnTo>
                  <a:lnTo>
                    <a:pt x="2325" y="1157"/>
                  </a:lnTo>
                  <a:lnTo>
                    <a:pt x="2339" y="1161"/>
                  </a:lnTo>
                  <a:lnTo>
                    <a:pt x="2356" y="1164"/>
                  </a:lnTo>
                  <a:lnTo>
                    <a:pt x="2370" y="1170"/>
                  </a:lnTo>
                  <a:lnTo>
                    <a:pt x="2386" y="1177"/>
                  </a:lnTo>
                  <a:lnTo>
                    <a:pt x="2402" y="1186"/>
                  </a:lnTo>
                  <a:lnTo>
                    <a:pt x="2418" y="1195"/>
                  </a:lnTo>
                  <a:lnTo>
                    <a:pt x="2434" y="1207"/>
                  </a:lnTo>
                  <a:lnTo>
                    <a:pt x="2449" y="1221"/>
                  </a:lnTo>
                  <a:lnTo>
                    <a:pt x="2465" y="1238"/>
                  </a:lnTo>
                  <a:lnTo>
                    <a:pt x="2479" y="1255"/>
                  </a:lnTo>
                  <a:lnTo>
                    <a:pt x="2479" y="1255"/>
                  </a:lnTo>
                  <a:lnTo>
                    <a:pt x="2493" y="1273"/>
                  </a:lnTo>
                  <a:lnTo>
                    <a:pt x="2504" y="1293"/>
                  </a:lnTo>
                  <a:lnTo>
                    <a:pt x="2515" y="1311"/>
                  </a:lnTo>
                  <a:lnTo>
                    <a:pt x="2524" y="1331"/>
                  </a:lnTo>
                  <a:lnTo>
                    <a:pt x="2533" y="1349"/>
                  </a:lnTo>
                  <a:lnTo>
                    <a:pt x="2538" y="1367"/>
                  </a:lnTo>
                  <a:lnTo>
                    <a:pt x="2549" y="1404"/>
                  </a:lnTo>
                  <a:lnTo>
                    <a:pt x="2556" y="1440"/>
                  </a:lnTo>
                  <a:lnTo>
                    <a:pt x="2560" y="1476"/>
                  </a:lnTo>
                  <a:lnTo>
                    <a:pt x="2562" y="1513"/>
                  </a:lnTo>
                  <a:lnTo>
                    <a:pt x="2562" y="1549"/>
                  </a:lnTo>
                  <a:lnTo>
                    <a:pt x="2562" y="1549"/>
                  </a:lnTo>
                  <a:lnTo>
                    <a:pt x="2560" y="1565"/>
                  </a:lnTo>
                  <a:lnTo>
                    <a:pt x="2558" y="1581"/>
                  </a:lnTo>
                  <a:lnTo>
                    <a:pt x="2553" y="1596"/>
                  </a:lnTo>
                  <a:lnTo>
                    <a:pt x="2545" y="1612"/>
                  </a:lnTo>
                  <a:lnTo>
                    <a:pt x="2538" y="1626"/>
                  </a:lnTo>
                  <a:lnTo>
                    <a:pt x="2529" y="1641"/>
                  </a:lnTo>
                  <a:lnTo>
                    <a:pt x="2510" y="1666"/>
                  </a:lnTo>
                  <a:lnTo>
                    <a:pt x="2488" y="1689"/>
                  </a:lnTo>
                  <a:lnTo>
                    <a:pt x="2468" y="1707"/>
                  </a:lnTo>
                  <a:lnTo>
                    <a:pt x="2442" y="1730"/>
                  </a:lnTo>
                  <a:lnTo>
                    <a:pt x="2442" y="1730"/>
                  </a:lnTo>
                  <a:lnTo>
                    <a:pt x="2447" y="1725"/>
                  </a:lnTo>
                  <a:lnTo>
                    <a:pt x="2456" y="1716"/>
                  </a:lnTo>
                  <a:lnTo>
                    <a:pt x="2465" y="1703"/>
                  </a:lnTo>
                  <a:lnTo>
                    <a:pt x="2476" y="1687"/>
                  </a:lnTo>
                  <a:lnTo>
                    <a:pt x="2486" y="1667"/>
                  </a:lnTo>
                  <a:lnTo>
                    <a:pt x="2497" y="1642"/>
                  </a:lnTo>
                  <a:lnTo>
                    <a:pt x="2506" y="1612"/>
                  </a:lnTo>
                  <a:lnTo>
                    <a:pt x="2515" y="1576"/>
                  </a:lnTo>
                  <a:lnTo>
                    <a:pt x="2515" y="1576"/>
                  </a:lnTo>
                  <a:lnTo>
                    <a:pt x="2519" y="1553"/>
                  </a:lnTo>
                  <a:lnTo>
                    <a:pt x="2522" y="1529"/>
                  </a:lnTo>
                  <a:lnTo>
                    <a:pt x="2524" y="1506"/>
                  </a:lnTo>
                  <a:lnTo>
                    <a:pt x="2524" y="1483"/>
                  </a:lnTo>
                  <a:lnTo>
                    <a:pt x="2522" y="1460"/>
                  </a:lnTo>
                  <a:lnTo>
                    <a:pt x="2519" y="1438"/>
                  </a:lnTo>
                  <a:lnTo>
                    <a:pt x="2513" y="1415"/>
                  </a:lnTo>
                  <a:lnTo>
                    <a:pt x="2508" y="1393"/>
                  </a:lnTo>
                  <a:lnTo>
                    <a:pt x="2499" y="1370"/>
                  </a:lnTo>
                  <a:lnTo>
                    <a:pt x="2488" y="1349"/>
                  </a:lnTo>
                  <a:lnTo>
                    <a:pt x="2477" y="1327"/>
                  </a:lnTo>
                  <a:lnTo>
                    <a:pt x="2463" y="1304"/>
                  </a:lnTo>
                  <a:lnTo>
                    <a:pt x="2447" y="1282"/>
                  </a:lnTo>
                  <a:lnTo>
                    <a:pt x="2429" y="1261"/>
                  </a:lnTo>
                  <a:lnTo>
                    <a:pt x="2408" y="1239"/>
                  </a:lnTo>
                  <a:lnTo>
                    <a:pt x="2386" y="1218"/>
                  </a:lnTo>
                  <a:lnTo>
                    <a:pt x="2386" y="1218"/>
                  </a:lnTo>
                  <a:lnTo>
                    <a:pt x="2363" y="1200"/>
                  </a:lnTo>
                  <a:lnTo>
                    <a:pt x="2341" y="1187"/>
                  </a:lnTo>
                  <a:lnTo>
                    <a:pt x="2322" y="1180"/>
                  </a:lnTo>
                  <a:lnTo>
                    <a:pt x="2302" y="1177"/>
                  </a:lnTo>
                  <a:lnTo>
                    <a:pt x="2284" y="1177"/>
                  </a:lnTo>
                  <a:lnTo>
                    <a:pt x="2268" y="1182"/>
                  </a:lnTo>
                  <a:lnTo>
                    <a:pt x="2253" y="1189"/>
                  </a:lnTo>
                  <a:lnTo>
                    <a:pt x="2239" y="1198"/>
                  </a:lnTo>
                  <a:lnTo>
                    <a:pt x="2227" y="1209"/>
                  </a:lnTo>
                  <a:lnTo>
                    <a:pt x="2216" y="1220"/>
                  </a:lnTo>
                  <a:lnTo>
                    <a:pt x="2198" y="1245"/>
                  </a:lnTo>
                  <a:lnTo>
                    <a:pt x="2185" y="1264"/>
                  </a:lnTo>
                  <a:lnTo>
                    <a:pt x="2178" y="1275"/>
                  </a:lnTo>
                  <a:lnTo>
                    <a:pt x="2178" y="1275"/>
                  </a:lnTo>
                  <a:close/>
                  <a:moveTo>
                    <a:pt x="143" y="1877"/>
                  </a:moveTo>
                  <a:lnTo>
                    <a:pt x="143" y="1877"/>
                  </a:lnTo>
                  <a:lnTo>
                    <a:pt x="158" y="1873"/>
                  </a:lnTo>
                  <a:lnTo>
                    <a:pt x="172" y="1870"/>
                  </a:lnTo>
                  <a:lnTo>
                    <a:pt x="190" y="1863"/>
                  </a:lnTo>
                  <a:lnTo>
                    <a:pt x="208" y="1854"/>
                  </a:lnTo>
                  <a:lnTo>
                    <a:pt x="226" y="1843"/>
                  </a:lnTo>
                  <a:lnTo>
                    <a:pt x="244" y="1830"/>
                  </a:lnTo>
                  <a:lnTo>
                    <a:pt x="251" y="1823"/>
                  </a:lnTo>
                  <a:lnTo>
                    <a:pt x="256" y="1816"/>
                  </a:lnTo>
                  <a:lnTo>
                    <a:pt x="256" y="1816"/>
                  </a:lnTo>
                  <a:lnTo>
                    <a:pt x="267" y="1800"/>
                  </a:lnTo>
                  <a:lnTo>
                    <a:pt x="274" y="1784"/>
                  </a:lnTo>
                  <a:lnTo>
                    <a:pt x="281" y="1768"/>
                  </a:lnTo>
                  <a:lnTo>
                    <a:pt x="285" y="1750"/>
                  </a:lnTo>
                  <a:lnTo>
                    <a:pt x="285" y="1730"/>
                  </a:lnTo>
                  <a:lnTo>
                    <a:pt x="281" y="1710"/>
                  </a:lnTo>
                  <a:lnTo>
                    <a:pt x="276" y="1687"/>
                  </a:lnTo>
                  <a:lnTo>
                    <a:pt x="265" y="1662"/>
                  </a:lnTo>
                  <a:lnTo>
                    <a:pt x="265" y="1662"/>
                  </a:lnTo>
                  <a:lnTo>
                    <a:pt x="253" y="1637"/>
                  </a:lnTo>
                  <a:lnTo>
                    <a:pt x="235" y="1610"/>
                  </a:lnTo>
                  <a:lnTo>
                    <a:pt x="197" y="1556"/>
                  </a:lnTo>
                  <a:lnTo>
                    <a:pt x="165" y="1515"/>
                  </a:lnTo>
                  <a:lnTo>
                    <a:pt x="150" y="1497"/>
                  </a:lnTo>
                  <a:lnTo>
                    <a:pt x="150" y="1497"/>
                  </a:lnTo>
                  <a:lnTo>
                    <a:pt x="165" y="1504"/>
                  </a:lnTo>
                  <a:lnTo>
                    <a:pt x="181" y="1513"/>
                  </a:lnTo>
                  <a:lnTo>
                    <a:pt x="201" y="1528"/>
                  </a:lnTo>
                  <a:lnTo>
                    <a:pt x="222" y="1547"/>
                  </a:lnTo>
                  <a:lnTo>
                    <a:pt x="247" y="1574"/>
                  </a:lnTo>
                  <a:lnTo>
                    <a:pt x="258" y="1590"/>
                  </a:lnTo>
                  <a:lnTo>
                    <a:pt x="270" y="1606"/>
                  </a:lnTo>
                  <a:lnTo>
                    <a:pt x="283" y="1626"/>
                  </a:lnTo>
                  <a:lnTo>
                    <a:pt x="294" y="1648"/>
                  </a:lnTo>
                  <a:lnTo>
                    <a:pt x="294" y="1648"/>
                  </a:lnTo>
                  <a:lnTo>
                    <a:pt x="312" y="1687"/>
                  </a:lnTo>
                  <a:lnTo>
                    <a:pt x="324" y="1718"/>
                  </a:lnTo>
                  <a:lnTo>
                    <a:pt x="328" y="1730"/>
                  </a:lnTo>
                  <a:lnTo>
                    <a:pt x="330" y="1741"/>
                  </a:lnTo>
                  <a:lnTo>
                    <a:pt x="330" y="1752"/>
                  </a:lnTo>
                  <a:lnTo>
                    <a:pt x="328" y="1760"/>
                  </a:lnTo>
                  <a:lnTo>
                    <a:pt x="326" y="1769"/>
                  </a:lnTo>
                  <a:lnTo>
                    <a:pt x="324" y="1777"/>
                  </a:lnTo>
                  <a:lnTo>
                    <a:pt x="313" y="1793"/>
                  </a:lnTo>
                  <a:lnTo>
                    <a:pt x="287" y="1830"/>
                  </a:lnTo>
                  <a:lnTo>
                    <a:pt x="287" y="1830"/>
                  </a:lnTo>
                  <a:lnTo>
                    <a:pt x="278" y="1841"/>
                  </a:lnTo>
                  <a:lnTo>
                    <a:pt x="269" y="1850"/>
                  </a:lnTo>
                  <a:lnTo>
                    <a:pt x="258" y="1857"/>
                  </a:lnTo>
                  <a:lnTo>
                    <a:pt x="245" y="1863"/>
                  </a:lnTo>
                  <a:lnTo>
                    <a:pt x="235" y="1868"/>
                  </a:lnTo>
                  <a:lnTo>
                    <a:pt x="222" y="1872"/>
                  </a:lnTo>
                  <a:lnTo>
                    <a:pt x="199" y="1877"/>
                  </a:lnTo>
                  <a:lnTo>
                    <a:pt x="177" y="1879"/>
                  </a:lnTo>
                  <a:lnTo>
                    <a:pt x="159" y="1879"/>
                  </a:lnTo>
                  <a:lnTo>
                    <a:pt x="143" y="1877"/>
                  </a:lnTo>
                  <a:lnTo>
                    <a:pt x="143" y="187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" name="ドーナツ 321">
              <a:extLst>
                <a:ext uri="{FF2B5EF4-FFF2-40B4-BE49-F238E27FC236}">
                  <a16:creationId xmlns:a16="http://schemas.microsoft.com/office/drawing/2014/main" id="{96D64F58-282F-485C-B66C-468802369B96}"/>
                </a:ext>
              </a:extLst>
            </p:cNvPr>
            <p:cNvSpPr/>
            <p:nvPr/>
          </p:nvSpPr>
          <p:spPr>
            <a:xfrm>
              <a:off x="1901463" y="4230549"/>
              <a:ext cx="1650984" cy="1650984"/>
            </a:xfrm>
            <a:prstGeom prst="donut">
              <a:avLst>
                <a:gd name="adj" fmla="val 11660"/>
              </a:avLst>
            </a:pr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66EE78FD-D396-423F-A961-790D4A3EABD2}"/>
              </a:ext>
            </a:extLst>
          </p:cNvPr>
          <p:cNvGrpSpPr/>
          <p:nvPr/>
        </p:nvGrpSpPr>
        <p:grpSpPr>
          <a:xfrm>
            <a:off x="3677677" y="905092"/>
            <a:ext cx="2567038" cy="2567038"/>
            <a:chOff x="3721637" y="4230549"/>
            <a:chExt cx="1650984" cy="1650984"/>
          </a:xfrm>
        </p:grpSpPr>
        <p:sp>
          <p:nvSpPr>
            <p:cNvPr id="6" name="Freeform 13">
              <a:extLst>
                <a:ext uri="{FF2B5EF4-FFF2-40B4-BE49-F238E27FC236}">
                  <a16:creationId xmlns:a16="http://schemas.microsoft.com/office/drawing/2014/main" id="{F86BE693-C6B9-4ACC-B6DD-7E52DF0EC8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13481" y="4433933"/>
              <a:ext cx="1308856" cy="1061090"/>
            </a:xfrm>
            <a:custGeom>
              <a:avLst/>
              <a:gdLst>
                <a:gd name="T0" fmla="*/ 684 w 3404"/>
                <a:gd name="T1" fmla="*/ 130 h 2758"/>
                <a:gd name="T2" fmla="*/ 108 w 3404"/>
                <a:gd name="T3" fmla="*/ 865 h 2758"/>
                <a:gd name="T4" fmla="*/ 0 w 3404"/>
                <a:gd name="T5" fmla="*/ 1488 h 2758"/>
                <a:gd name="T6" fmla="*/ 289 w 3404"/>
                <a:gd name="T7" fmla="*/ 2444 h 2758"/>
                <a:gd name="T8" fmla="*/ 706 w 3404"/>
                <a:gd name="T9" fmla="*/ 2747 h 2758"/>
                <a:gd name="T10" fmla="*/ 969 w 3404"/>
                <a:gd name="T11" fmla="*/ 2684 h 2758"/>
                <a:gd name="T12" fmla="*/ 1220 w 3404"/>
                <a:gd name="T13" fmla="*/ 2627 h 2758"/>
                <a:gd name="T14" fmla="*/ 1779 w 3404"/>
                <a:gd name="T15" fmla="*/ 2584 h 2758"/>
                <a:gd name="T16" fmla="*/ 2352 w 3404"/>
                <a:gd name="T17" fmla="*/ 2584 h 2758"/>
                <a:gd name="T18" fmla="*/ 2494 w 3404"/>
                <a:gd name="T19" fmla="*/ 2661 h 2758"/>
                <a:gd name="T20" fmla="*/ 2653 w 3404"/>
                <a:gd name="T21" fmla="*/ 2713 h 2758"/>
                <a:gd name="T22" fmla="*/ 2798 w 3404"/>
                <a:gd name="T23" fmla="*/ 2616 h 2758"/>
                <a:gd name="T24" fmla="*/ 2972 w 3404"/>
                <a:gd name="T25" fmla="*/ 2593 h 2758"/>
                <a:gd name="T26" fmla="*/ 3164 w 3404"/>
                <a:gd name="T27" fmla="*/ 2376 h 2758"/>
                <a:gd name="T28" fmla="*/ 3078 w 3404"/>
                <a:gd name="T29" fmla="*/ 2240 h 2758"/>
                <a:gd name="T30" fmla="*/ 2981 w 3404"/>
                <a:gd name="T31" fmla="*/ 2172 h 2758"/>
                <a:gd name="T32" fmla="*/ 3078 w 3404"/>
                <a:gd name="T33" fmla="*/ 2136 h 2758"/>
                <a:gd name="T34" fmla="*/ 3189 w 3404"/>
                <a:gd name="T35" fmla="*/ 2082 h 2758"/>
                <a:gd name="T36" fmla="*/ 3259 w 3404"/>
                <a:gd name="T37" fmla="*/ 1918 h 2758"/>
                <a:gd name="T38" fmla="*/ 3388 w 3404"/>
                <a:gd name="T39" fmla="*/ 1719 h 2758"/>
                <a:gd name="T40" fmla="*/ 3343 w 3404"/>
                <a:gd name="T41" fmla="*/ 1542 h 2758"/>
                <a:gd name="T42" fmla="*/ 2870 w 3404"/>
                <a:gd name="T43" fmla="*/ 1137 h 2758"/>
                <a:gd name="T44" fmla="*/ 2838 w 3404"/>
                <a:gd name="T45" fmla="*/ 809 h 2758"/>
                <a:gd name="T46" fmla="*/ 2719 w 3404"/>
                <a:gd name="T47" fmla="*/ 437 h 2758"/>
                <a:gd name="T48" fmla="*/ 2590 w 3404"/>
                <a:gd name="T49" fmla="*/ 315 h 2758"/>
                <a:gd name="T50" fmla="*/ 2141 w 3404"/>
                <a:gd name="T51" fmla="*/ 329 h 2758"/>
                <a:gd name="T52" fmla="*/ 1573 w 3404"/>
                <a:gd name="T53" fmla="*/ 238 h 2758"/>
                <a:gd name="T54" fmla="*/ 1014 w 3404"/>
                <a:gd name="T55" fmla="*/ 892 h 2758"/>
                <a:gd name="T56" fmla="*/ 683 w 3404"/>
                <a:gd name="T57" fmla="*/ 985 h 2758"/>
                <a:gd name="T58" fmla="*/ 597 w 3404"/>
                <a:gd name="T59" fmla="*/ 1241 h 2758"/>
                <a:gd name="T60" fmla="*/ 708 w 3404"/>
                <a:gd name="T61" fmla="*/ 1506 h 2758"/>
                <a:gd name="T62" fmla="*/ 554 w 3404"/>
                <a:gd name="T63" fmla="*/ 1183 h 2758"/>
                <a:gd name="T64" fmla="*/ 710 w 3404"/>
                <a:gd name="T65" fmla="*/ 920 h 2758"/>
                <a:gd name="T66" fmla="*/ 1014 w 3404"/>
                <a:gd name="T67" fmla="*/ 1063 h 2758"/>
                <a:gd name="T68" fmla="*/ 830 w 3404"/>
                <a:gd name="T69" fmla="*/ 1339 h 2758"/>
                <a:gd name="T70" fmla="*/ 753 w 3404"/>
                <a:gd name="T71" fmla="*/ 1309 h 2758"/>
                <a:gd name="T72" fmla="*/ 835 w 3404"/>
                <a:gd name="T73" fmla="*/ 1069 h 2758"/>
                <a:gd name="T74" fmla="*/ 1014 w 3404"/>
                <a:gd name="T75" fmla="*/ 1063 h 2758"/>
                <a:gd name="T76" fmla="*/ 2204 w 3404"/>
                <a:gd name="T77" fmla="*/ 1321 h 2758"/>
                <a:gd name="T78" fmla="*/ 1901 w 3404"/>
                <a:gd name="T79" fmla="*/ 1275 h 2758"/>
                <a:gd name="T80" fmla="*/ 2220 w 3404"/>
                <a:gd name="T81" fmla="*/ 1148 h 2758"/>
                <a:gd name="T82" fmla="*/ 3167 w 3404"/>
                <a:gd name="T83" fmla="*/ 1740 h 2758"/>
                <a:gd name="T84" fmla="*/ 3115 w 3404"/>
                <a:gd name="T85" fmla="*/ 1837 h 2758"/>
                <a:gd name="T86" fmla="*/ 3142 w 3404"/>
                <a:gd name="T87" fmla="*/ 1538 h 2758"/>
                <a:gd name="T88" fmla="*/ 3185 w 3404"/>
                <a:gd name="T89" fmla="*/ 1551 h 2758"/>
                <a:gd name="T90" fmla="*/ 2997 w 3404"/>
                <a:gd name="T91" fmla="*/ 1701 h 2758"/>
                <a:gd name="T92" fmla="*/ 2985 w 3404"/>
                <a:gd name="T93" fmla="*/ 1900 h 2758"/>
                <a:gd name="T94" fmla="*/ 2993 w 3404"/>
                <a:gd name="T95" fmla="*/ 1948 h 2758"/>
                <a:gd name="T96" fmla="*/ 2868 w 3404"/>
                <a:gd name="T97" fmla="*/ 1751 h 2758"/>
                <a:gd name="T98" fmla="*/ 2497 w 3404"/>
                <a:gd name="T99" fmla="*/ 537 h 2758"/>
                <a:gd name="T100" fmla="*/ 2644 w 3404"/>
                <a:gd name="T101" fmla="*/ 480 h 2758"/>
                <a:gd name="T102" fmla="*/ 2551 w 3404"/>
                <a:gd name="T103" fmla="*/ 575 h 2758"/>
                <a:gd name="T104" fmla="*/ 2891 w 3404"/>
                <a:gd name="T105" fmla="*/ 2288 h 2758"/>
                <a:gd name="T106" fmla="*/ 2952 w 3404"/>
                <a:gd name="T107" fmla="*/ 2292 h 2758"/>
                <a:gd name="T108" fmla="*/ 3042 w 3404"/>
                <a:gd name="T109" fmla="*/ 2292 h 2758"/>
                <a:gd name="T110" fmla="*/ 3094 w 3404"/>
                <a:gd name="T111" fmla="*/ 2428 h 2758"/>
                <a:gd name="T112" fmla="*/ 2766 w 3404"/>
                <a:gd name="T113" fmla="*/ 2487 h 2758"/>
                <a:gd name="T114" fmla="*/ 2569 w 3404"/>
                <a:gd name="T115" fmla="*/ 2374 h 2758"/>
                <a:gd name="T116" fmla="*/ 2479 w 3404"/>
                <a:gd name="T117" fmla="*/ 2299 h 2758"/>
                <a:gd name="T118" fmla="*/ 2567 w 3404"/>
                <a:gd name="T119" fmla="*/ 2242 h 2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404" h="2758">
                  <a:moveTo>
                    <a:pt x="1141" y="0"/>
                  </a:moveTo>
                  <a:lnTo>
                    <a:pt x="1141" y="0"/>
                  </a:lnTo>
                  <a:lnTo>
                    <a:pt x="1109" y="0"/>
                  </a:lnTo>
                  <a:lnTo>
                    <a:pt x="1070" y="3"/>
                  </a:lnTo>
                  <a:lnTo>
                    <a:pt x="1019" y="10"/>
                  </a:lnTo>
                  <a:lnTo>
                    <a:pt x="991" y="16"/>
                  </a:lnTo>
                  <a:lnTo>
                    <a:pt x="959" y="23"/>
                  </a:lnTo>
                  <a:lnTo>
                    <a:pt x="925" y="32"/>
                  </a:lnTo>
                  <a:lnTo>
                    <a:pt x="887" y="43"/>
                  </a:lnTo>
                  <a:lnTo>
                    <a:pt x="849" y="55"/>
                  </a:lnTo>
                  <a:lnTo>
                    <a:pt x="810" y="70"/>
                  </a:lnTo>
                  <a:lnTo>
                    <a:pt x="769" y="87"/>
                  </a:lnTo>
                  <a:lnTo>
                    <a:pt x="727" y="107"/>
                  </a:lnTo>
                  <a:lnTo>
                    <a:pt x="684" y="130"/>
                  </a:lnTo>
                  <a:lnTo>
                    <a:pt x="641" y="157"/>
                  </a:lnTo>
                  <a:lnTo>
                    <a:pt x="597" y="186"/>
                  </a:lnTo>
                  <a:lnTo>
                    <a:pt x="552" y="218"/>
                  </a:lnTo>
                  <a:lnTo>
                    <a:pt x="507" y="256"/>
                  </a:lnTo>
                  <a:lnTo>
                    <a:pt x="464" y="297"/>
                  </a:lnTo>
                  <a:lnTo>
                    <a:pt x="419" y="340"/>
                  </a:lnTo>
                  <a:lnTo>
                    <a:pt x="376" y="390"/>
                  </a:lnTo>
                  <a:lnTo>
                    <a:pt x="333" y="442"/>
                  </a:lnTo>
                  <a:lnTo>
                    <a:pt x="292" y="501"/>
                  </a:lnTo>
                  <a:lnTo>
                    <a:pt x="253" y="564"/>
                  </a:lnTo>
                  <a:lnTo>
                    <a:pt x="213" y="630"/>
                  </a:lnTo>
                  <a:lnTo>
                    <a:pt x="176" y="703"/>
                  </a:lnTo>
                  <a:lnTo>
                    <a:pt x="142" y="782"/>
                  </a:lnTo>
                  <a:lnTo>
                    <a:pt x="108" y="865"/>
                  </a:lnTo>
                  <a:lnTo>
                    <a:pt x="77" y="954"/>
                  </a:lnTo>
                  <a:lnTo>
                    <a:pt x="77" y="954"/>
                  </a:lnTo>
                  <a:lnTo>
                    <a:pt x="63" y="1001"/>
                  </a:lnTo>
                  <a:lnTo>
                    <a:pt x="50" y="1047"/>
                  </a:lnTo>
                  <a:lnTo>
                    <a:pt x="40" y="1092"/>
                  </a:lnTo>
                  <a:lnTo>
                    <a:pt x="31" y="1139"/>
                  </a:lnTo>
                  <a:lnTo>
                    <a:pt x="22" y="1183"/>
                  </a:lnTo>
                  <a:lnTo>
                    <a:pt x="16" y="1228"/>
                  </a:lnTo>
                  <a:lnTo>
                    <a:pt x="11" y="1271"/>
                  </a:lnTo>
                  <a:lnTo>
                    <a:pt x="6" y="1316"/>
                  </a:lnTo>
                  <a:lnTo>
                    <a:pt x="2" y="1359"/>
                  </a:lnTo>
                  <a:lnTo>
                    <a:pt x="0" y="1402"/>
                  </a:lnTo>
                  <a:lnTo>
                    <a:pt x="0" y="1445"/>
                  </a:lnTo>
                  <a:lnTo>
                    <a:pt x="0" y="1488"/>
                  </a:lnTo>
                  <a:lnTo>
                    <a:pt x="4" y="1570"/>
                  </a:lnTo>
                  <a:lnTo>
                    <a:pt x="13" y="1653"/>
                  </a:lnTo>
                  <a:lnTo>
                    <a:pt x="23" y="1731"/>
                  </a:lnTo>
                  <a:lnTo>
                    <a:pt x="38" y="1808"/>
                  </a:lnTo>
                  <a:lnTo>
                    <a:pt x="56" y="1885"/>
                  </a:lnTo>
                  <a:lnTo>
                    <a:pt x="75" y="1957"/>
                  </a:lnTo>
                  <a:lnTo>
                    <a:pt x="97" y="2029"/>
                  </a:lnTo>
                  <a:lnTo>
                    <a:pt x="122" y="2097"/>
                  </a:lnTo>
                  <a:lnTo>
                    <a:pt x="147" y="2161"/>
                  </a:lnTo>
                  <a:lnTo>
                    <a:pt x="174" y="2224"/>
                  </a:lnTo>
                  <a:lnTo>
                    <a:pt x="203" y="2283"/>
                  </a:lnTo>
                  <a:lnTo>
                    <a:pt x="231" y="2340"/>
                  </a:lnTo>
                  <a:lnTo>
                    <a:pt x="260" y="2394"/>
                  </a:lnTo>
                  <a:lnTo>
                    <a:pt x="289" y="2444"/>
                  </a:lnTo>
                  <a:lnTo>
                    <a:pt x="317" y="2492"/>
                  </a:lnTo>
                  <a:lnTo>
                    <a:pt x="346" y="2535"/>
                  </a:lnTo>
                  <a:lnTo>
                    <a:pt x="398" y="2612"/>
                  </a:lnTo>
                  <a:lnTo>
                    <a:pt x="444" y="2673"/>
                  </a:lnTo>
                  <a:lnTo>
                    <a:pt x="480" y="2718"/>
                  </a:lnTo>
                  <a:lnTo>
                    <a:pt x="504" y="2747"/>
                  </a:lnTo>
                  <a:lnTo>
                    <a:pt x="514" y="2756"/>
                  </a:lnTo>
                  <a:lnTo>
                    <a:pt x="514" y="2756"/>
                  </a:lnTo>
                  <a:lnTo>
                    <a:pt x="520" y="2758"/>
                  </a:lnTo>
                  <a:lnTo>
                    <a:pt x="529" y="2758"/>
                  </a:lnTo>
                  <a:lnTo>
                    <a:pt x="561" y="2756"/>
                  </a:lnTo>
                  <a:lnTo>
                    <a:pt x="616" y="2750"/>
                  </a:lnTo>
                  <a:lnTo>
                    <a:pt x="706" y="2747"/>
                  </a:lnTo>
                  <a:lnTo>
                    <a:pt x="706" y="2747"/>
                  </a:lnTo>
                  <a:lnTo>
                    <a:pt x="753" y="2743"/>
                  </a:lnTo>
                  <a:lnTo>
                    <a:pt x="790" y="2738"/>
                  </a:lnTo>
                  <a:lnTo>
                    <a:pt x="819" y="2729"/>
                  </a:lnTo>
                  <a:lnTo>
                    <a:pt x="840" y="2720"/>
                  </a:lnTo>
                  <a:lnTo>
                    <a:pt x="856" y="2711"/>
                  </a:lnTo>
                  <a:lnTo>
                    <a:pt x="867" y="2702"/>
                  </a:lnTo>
                  <a:lnTo>
                    <a:pt x="878" y="2693"/>
                  </a:lnTo>
                  <a:lnTo>
                    <a:pt x="878" y="2693"/>
                  </a:lnTo>
                  <a:lnTo>
                    <a:pt x="883" y="2691"/>
                  </a:lnTo>
                  <a:lnTo>
                    <a:pt x="894" y="2689"/>
                  </a:lnTo>
                  <a:lnTo>
                    <a:pt x="919" y="2688"/>
                  </a:lnTo>
                  <a:lnTo>
                    <a:pt x="948" y="2686"/>
                  </a:lnTo>
                  <a:lnTo>
                    <a:pt x="969" y="2684"/>
                  </a:lnTo>
                  <a:lnTo>
                    <a:pt x="969" y="2684"/>
                  </a:lnTo>
                  <a:lnTo>
                    <a:pt x="976" y="2681"/>
                  </a:lnTo>
                  <a:lnTo>
                    <a:pt x="987" y="2673"/>
                  </a:lnTo>
                  <a:lnTo>
                    <a:pt x="1016" y="2652"/>
                  </a:lnTo>
                  <a:lnTo>
                    <a:pt x="1032" y="2641"/>
                  </a:lnTo>
                  <a:lnTo>
                    <a:pt x="1052" y="2629"/>
                  </a:lnTo>
                  <a:lnTo>
                    <a:pt x="1073" y="2620"/>
                  </a:lnTo>
                  <a:lnTo>
                    <a:pt x="1096" y="2611"/>
                  </a:lnTo>
                  <a:lnTo>
                    <a:pt x="1096" y="2611"/>
                  </a:lnTo>
                  <a:lnTo>
                    <a:pt x="1109" y="2609"/>
                  </a:lnTo>
                  <a:lnTo>
                    <a:pt x="1123" y="2607"/>
                  </a:lnTo>
                  <a:lnTo>
                    <a:pt x="1138" y="2609"/>
                  </a:lnTo>
                  <a:lnTo>
                    <a:pt x="1154" y="2611"/>
                  </a:lnTo>
                  <a:lnTo>
                    <a:pt x="1188" y="2618"/>
                  </a:lnTo>
                  <a:lnTo>
                    <a:pt x="1220" y="2627"/>
                  </a:lnTo>
                  <a:lnTo>
                    <a:pt x="1251" y="2638"/>
                  </a:lnTo>
                  <a:lnTo>
                    <a:pt x="1274" y="2646"/>
                  </a:lnTo>
                  <a:lnTo>
                    <a:pt x="1297" y="2655"/>
                  </a:lnTo>
                  <a:lnTo>
                    <a:pt x="1297" y="2655"/>
                  </a:lnTo>
                  <a:lnTo>
                    <a:pt x="1440" y="2652"/>
                  </a:lnTo>
                  <a:lnTo>
                    <a:pt x="1605" y="2646"/>
                  </a:lnTo>
                  <a:lnTo>
                    <a:pt x="1605" y="2646"/>
                  </a:lnTo>
                  <a:lnTo>
                    <a:pt x="1620" y="2645"/>
                  </a:lnTo>
                  <a:lnTo>
                    <a:pt x="1643" y="2638"/>
                  </a:lnTo>
                  <a:lnTo>
                    <a:pt x="1698" y="2616"/>
                  </a:lnTo>
                  <a:lnTo>
                    <a:pt x="1752" y="2593"/>
                  </a:lnTo>
                  <a:lnTo>
                    <a:pt x="1770" y="2586"/>
                  </a:lnTo>
                  <a:lnTo>
                    <a:pt x="1779" y="2584"/>
                  </a:lnTo>
                  <a:lnTo>
                    <a:pt x="1779" y="2584"/>
                  </a:lnTo>
                  <a:lnTo>
                    <a:pt x="1940" y="2605"/>
                  </a:lnTo>
                  <a:lnTo>
                    <a:pt x="2096" y="2629"/>
                  </a:lnTo>
                  <a:lnTo>
                    <a:pt x="2096" y="2629"/>
                  </a:lnTo>
                  <a:lnTo>
                    <a:pt x="2110" y="2630"/>
                  </a:lnTo>
                  <a:lnTo>
                    <a:pt x="2146" y="2632"/>
                  </a:lnTo>
                  <a:lnTo>
                    <a:pt x="2191" y="2632"/>
                  </a:lnTo>
                  <a:lnTo>
                    <a:pt x="2212" y="2632"/>
                  </a:lnTo>
                  <a:lnTo>
                    <a:pt x="2234" y="2629"/>
                  </a:lnTo>
                  <a:lnTo>
                    <a:pt x="2234" y="2629"/>
                  </a:lnTo>
                  <a:lnTo>
                    <a:pt x="2252" y="2625"/>
                  </a:lnTo>
                  <a:lnTo>
                    <a:pt x="2270" y="2620"/>
                  </a:lnTo>
                  <a:lnTo>
                    <a:pt x="2304" y="2607"/>
                  </a:lnTo>
                  <a:lnTo>
                    <a:pt x="2332" y="2595"/>
                  </a:lnTo>
                  <a:lnTo>
                    <a:pt x="2352" y="2584"/>
                  </a:lnTo>
                  <a:lnTo>
                    <a:pt x="2352" y="2584"/>
                  </a:lnTo>
                  <a:lnTo>
                    <a:pt x="2356" y="2582"/>
                  </a:lnTo>
                  <a:lnTo>
                    <a:pt x="2361" y="2582"/>
                  </a:lnTo>
                  <a:lnTo>
                    <a:pt x="2374" y="2584"/>
                  </a:lnTo>
                  <a:lnTo>
                    <a:pt x="2392" y="2591"/>
                  </a:lnTo>
                  <a:lnTo>
                    <a:pt x="2410" y="2600"/>
                  </a:lnTo>
                  <a:lnTo>
                    <a:pt x="2427" y="2611"/>
                  </a:lnTo>
                  <a:lnTo>
                    <a:pt x="2444" y="2623"/>
                  </a:lnTo>
                  <a:lnTo>
                    <a:pt x="2458" y="2636"/>
                  </a:lnTo>
                  <a:lnTo>
                    <a:pt x="2470" y="2646"/>
                  </a:lnTo>
                  <a:lnTo>
                    <a:pt x="2470" y="2646"/>
                  </a:lnTo>
                  <a:lnTo>
                    <a:pt x="2474" y="2652"/>
                  </a:lnTo>
                  <a:lnTo>
                    <a:pt x="2479" y="2655"/>
                  </a:lnTo>
                  <a:lnTo>
                    <a:pt x="2494" y="2661"/>
                  </a:lnTo>
                  <a:lnTo>
                    <a:pt x="2508" y="2663"/>
                  </a:lnTo>
                  <a:lnTo>
                    <a:pt x="2526" y="2664"/>
                  </a:lnTo>
                  <a:lnTo>
                    <a:pt x="2542" y="2668"/>
                  </a:lnTo>
                  <a:lnTo>
                    <a:pt x="2558" y="2672"/>
                  </a:lnTo>
                  <a:lnTo>
                    <a:pt x="2567" y="2675"/>
                  </a:lnTo>
                  <a:lnTo>
                    <a:pt x="2574" y="2681"/>
                  </a:lnTo>
                  <a:lnTo>
                    <a:pt x="2581" y="2686"/>
                  </a:lnTo>
                  <a:lnTo>
                    <a:pt x="2589" y="2693"/>
                  </a:lnTo>
                  <a:lnTo>
                    <a:pt x="2589" y="2693"/>
                  </a:lnTo>
                  <a:lnTo>
                    <a:pt x="2594" y="2700"/>
                  </a:lnTo>
                  <a:lnTo>
                    <a:pt x="2605" y="2706"/>
                  </a:lnTo>
                  <a:lnTo>
                    <a:pt x="2616" y="2709"/>
                  </a:lnTo>
                  <a:lnTo>
                    <a:pt x="2626" y="2711"/>
                  </a:lnTo>
                  <a:lnTo>
                    <a:pt x="2653" y="2713"/>
                  </a:lnTo>
                  <a:lnTo>
                    <a:pt x="2682" y="2713"/>
                  </a:lnTo>
                  <a:lnTo>
                    <a:pt x="2709" y="2709"/>
                  </a:lnTo>
                  <a:lnTo>
                    <a:pt x="2730" y="2706"/>
                  </a:lnTo>
                  <a:lnTo>
                    <a:pt x="2752" y="2702"/>
                  </a:lnTo>
                  <a:lnTo>
                    <a:pt x="2752" y="2702"/>
                  </a:lnTo>
                  <a:lnTo>
                    <a:pt x="2755" y="2700"/>
                  </a:lnTo>
                  <a:lnTo>
                    <a:pt x="2764" y="2689"/>
                  </a:lnTo>
                  <a:lnTo>
                    <a:pt x="2770" y="2682"/>
                  </a:lnTo>
                  <a:lnTo>
                    <a:pt x="2775" y="2672"/>
                  </a:lnTo>
                  <a:lnTo>
                    <a:pt x="2782" y="2657"/>
                  </a:lnTo>
                  <a:lnTo>
                    <a:pt x="2787" y="2638"/>
                  </a:lnTo>
                  <a:lnTo>
                    <a:pt x="2787" y="2638"/>
                  </a:lnTo>
                  <a:lnTo>
                    <a:pt x="2795" y="2621"/>
                  </a:lnTo>
                  <a:lnTo>
                    <a:pt x="2798" y="2616"/>
                  </a:lnTo>
                  <a:lnTo>
                    <a:pt x="2802" y="2612"/>
                  </a:lnTo>
                  <a:lnTo>
                    <a:pt x="2805" y="2609"/>
                  </a:lnTo>
                  <a:lnTo>
                    <a:pt x="2809" y="2609"/>
                  </a:lnTo>
                  <a:lnTo>
                    <a:pt x="2818" y="2609"/>
                  </a:lnTo>
                  <a:lnTo>
                    <a:pt x="2829" y="2611"/>
                  </a:lnTo>
                  <a:lnTo>
                    <a:pt x="2839" y="2614"/>
                  </a:lnTo>
                  <a:lnTo>
                    <a:pt x="2850" y="2618"/>
                  </a:lnTo>
                  <a:lnTo>
                    <a:pt x="2861" y="2620"/>
                  </a:lnTo>
                  <a:lnTo>
                    <a:pt x="2861" y="2620"/>
                  </a:lnTo>
                  <a:lnTo>
                    <a:pt x="2875" y="2620"/>
                  </a:lnTo>
                  <a:lnTo>
                    <a:pt x="2893" y="2616"/>
                  </a:lnTo>
                  <a:lnTo>
                    <a:pt x="2916" y="2611"/>
                  </a:lnTo>
                  <a:lnTo>
                    <a:pt x="2943" y="2604"/>
                  </a:lnTo>
                  <a:lnTo>
                    <a:pt x="2972" y="2593"/>
                  </a:lnTo>
                  <a:lnTo>
                    <a:pt x="3002" y="2578"/>
                  </a:lnTo>
                  <a:lnTo>
                    <a:pt x="3031" y="2561"/>
                  </a:lnTo>
                  <a:lnTo>
                    <a:pt x="3045" y="2550"/>
                  </a:lnTo>
                  <a:lnTo>
                    <a:pt x="3062" y="2537"/>
                  </a:lnTo>
                  <a:lnTo>
                    <a:pt x="3062" y="2537"/>
                  </a:lnTo>
                  <a:lnTo>
                    <a:pt x="3088" y="2512"/>
                  </a:lnTo>
                  <a:lnTo>
                    <a:pt x="3112" y="2487"/>
                  </a:lnTo>
                  <a:lnTo>
                    <a:pt x="3133" y="2462"/>
                  </a:lnTo>
                  <a:lnTo>
                    <a:pt x="3140" y="2448"/>
                  </a:lnTo>
                  <a:lnTo>
                    <a:pt x="3148" y="2435"/>
                  </a:lnTo>
                  <a:lnTo>
                    <a:pt x="3155" y="2421"/>
                  </a:lnTo>
                  <a:lnTo>
                    <a:pt x="3158" y="2407"/>
                  </a:lnTo>
                  <a:lnTo>
                    <a:pt x="3162" y="2392"/>
                  </a:lnTo>
                  <a:lnTo>
                    <a:pt x="3164" y="2376"/>
                  </a:lnTo>
                  <a:lnTo>
                    <a:pt x="3164" y="2360"/>
                  </a:lnTo>
                  <a:lnTo>
                    <a:pt x="3162" y="2344"/>
                  </a:lnTo>
                  <a:lnTo>
                    <a:pt x="3158" y="2328"/>
                  </a:lnTo>
                  <a:lnTo>
                    <a:pt x="3151" y="2310"/>
                  </a:lnTo>
                  <a:lnTo>
                    <a:pt x="3151" y="2310"/>
                  </a:lnTo>
                  <a:lnTo>
                    <a:pt x="3144" y="2294"/>
                  </a:lnTo>
                  <a:lnTo>
                    <a:pt x="3137" y="2281"/>
                  </a:lnTo>
                  <a:lnTo>
                    <a:pt x="3130" y="2270"/>
                  </a:lnTo>
                  <a:lnTo>
                    <a:pt x="3122" y="2261"/>
                  </a:lnTo>
                  <a:lnTo>
                    <a:pt x="3113" y="2254"/>
                  </a:lnTo>
                  <a:lnTo>
                    <a:pt x="3106" y="2249"/>
                  </a:lnTo>
                  <a:lnTo>
                    <a:pt x="3099" y="2245"/>
                  </a:lnTo>
                  <a:lnTo>
                    <a:pt x="3092" y="2242"/>
                  </a:lnTo>
                  <a:lnTo>
                    <a:pt x="3078" y="2240"/>
                  </a:lnTo>
                  <a:lnTo>
                    <a:pt x="3065" y="2240"/>
                  </a:lnTo>
                  <a:lnTo>
                    <a:pt x="3056" y="2240"/>
                  </a:lnTo>
                  <a:lnTo>
                    <a:pt x="3051" y="2238"/>
                  </a:lnTo>
                  <a:lnTo>
                    <a:pt x="3051" y="2238"/>
                  </a:lnTo>
                  <a:lnTo>
                    <a:pt x="3045" y="2235"/>
                  </a:lnTo>
                  <a:lnTo>
                    <a:pt x="3038" y="2229"/>
                  </a:lnTo>
                  <a:lnTo>
                    <a:pt x="3017" y="2220"/>
                  </a:lnTo>
                  <a:lnTo>
                    <a:pt x="2988" y="2211"/>
                  </a:lnTo>
                  <a:lnTo>
                    <a:pt x="2988" y="2211"/>
                  </a:lnTo>
                  <a:lnTo>
                    <a:pt x="2983" y="2195"/>
                  </a:lnTo>
                  <a:lnTo>
                    <a:pt x="2979" y="2174"/>
                  </a:lnTo>
                  <a:lnTo>
                    <a:pt x="2979" y="2174"/>
                  </a:lnTo>
                  <a:lnTo>
                    <a:pt x="2979" y="2172"/>
                  </a:lnTo>
                  <a:lnTo>
                    <a:pt x="2981" y="2172"/>
                  </a:lnTo>
                  <a:lnTo>
                    <a:pt x="2988" y="2172"/>
                  </a:lnTo>
                  <a:lnTo>
                    <a:pt x="2997" y="2174"/>
                  </a:lnTo>
                  <a:lnTo>
                    <a:pt x="2997" y="2174"/>
                  </a:lnTo>
                  <a:lnTo>
                    <a:pt x="3010" y="2161"/>
                  </a:lnTo>
                  <a:lnTo>
                    <a:pt x="3019" y="2150"/>
                  </a:lnTo>
                  <a:lnTo>
                    <a:pt x="3022" y="2143"/>
                  </a:lnTo>
                  <a:lnTo>
                    <a:pt x="3024" y="2138"/>
                  </a:lnTo>
                  <a:lnTo>
                    <a:pt x="3024" y="2138"/>
                  </a:lnTo>
                  <a:lnTo>
                    <a:pt x="3026" y="2134"/>
                  </a:lnTo>
                  <a:lnTo>
                    <a:pt x="3028" y="2133"/>
                  </a:lnTo>
                  <a:lnTo>
                    <a:pt x="3035" y="2131"/>
                  </a:lnTo>
                  <a:lnTo>
                    <a:pt x="3045" y="2131"/>
                  </a:lnTo>
                  <a:lnTo>
                    <a:pt x="3058" y="2133"/>
                  </a:lnTo>
                  <a:lnTo>
                    <a:pt x="3078" y="2136"/>
                  </a:lnTo>
                  <a:lnTo>
                    <a:pt x="3088" y="2138"/>
                  </a:lnTo>
                  <a:lnTo>
                    <a:pt x="3088" y="2220"/>
                  </a:lnTo>
                  <a:lnTo>
                    <a:pt x="3088" y="2220"/>
                  </a:lnTo>
                  <a:lnTo>
                    <a:pt x="3088" y="2222"/>
                  </a:lnTo>
                  <a:lnTo>
                    <a:pt x="3092" y="2222"/>
                  </a:lnTo>
                  <a:lnTo>
                    <a:pt x="3099" y="2213"/>
                  </a:lnTo>
                  <a:lnTo>
                    <a:pt x="3112" y="2195"/>
                  </a:lnTo>
                  <a:lnTo>
                    <a:pt x="3124" y="2174"/>
                  </a:lnTo>
                  <a:lnTo>
                    <a:pt x="3149" y="2131"/>
                  </a:lnTo>
                  <a:lnTo>
                    <a:pt x="3160" y="2111"/>
                  </a:lnTo>
                  <a:lnTo>
                    <a:pt x="3160" y="2111"/>
                  </a:lnTo>
                  <a:lnTo>
                    <a:pt x="3167" y="2102"/>
                  </a:lnTo>
                  <a:lnTo>
                    <a:pt x="3176" y="2093"/>
                  </a:lnTo>
                  <a:lnTo>
                    <a:pt x="3189" y="2082"/>
                  </a:lnTo>
                  <a:lnTo>
                    <a:pt x="3189" y="2082"/>
                  </a:lnTo>
                  <a:lnTo>
                    <a:pt x="3194" y="2077"/>
                  </a:lnTo>
                  <a:lnTo>
                    <a:pt x="3198" y="2070"/>
                  </a:lnTo>
                  <a:lnTo>
                    <a:pt x="3199" y="2061"/>
                  </a:lnTo>
                  <a:lnTo>
                    <a:pt x="3201" y="2052"/>
                  </a:lnTo>
                  <a:lnTo>
                    <a:pt x="3201" y="2030"/>
                  </a:lnTo>
                  <a:lnTo>
                    <a:pt x="3203" y="2022"/>
                  </a:lnTo>
                  <a:lnTo>
                    <a:pt x="3207" y="2011"/>
                  </a:lnTo>
                  <a:lnTo>
                    <a:pt x="3207" y="2011"/>
                  </a:lnTo>
                  <a:lnTo>
                    <a:pt x="3219" y="1968"/>
                  </a:lnTo>
                  <a:lnTo>
                    <a:pt x="3225" y="1946"/>
                  </a:lnTo>
                  <a:lnTo>
                    <a:pt x="3225" y="1946"/>
                  </a:lnTo>
                  <a:lnTo>
                    <a:pt x="3235" y="1939"/>
                  </a:lnTo>
                  <a:lnTo>
                    <a:pt x="3259" y="1918"/>
                  </a:lnTo>
                  <a:lnTo>
                    <a:pt x="3273" y="1905"/>
                  </a:lnTo>
                  <a:lnTo>
                    <a:pt x="3285" y="1889"/>
                  </a:lnTo>
                  <a:lnTo>
                    <a:pt x="3298" y="1873"/>
                  </a:lnTo>
                  <a:lnTo>
                    <a:pt x="3307" y="1855"/>
                  </a:lnTo>
                  <a:lnTo>
                    <a:pt x="3307" y="1855"/>
                  </a:lnTo>
                  <a:lnTo>
                    <a:pt x="3318" y="1821"/>
                  </a:lnTo>
                  <a:lnTo>
                    <a:pt x="3325" y="1790"/>
                  </a:lnTo>
                  <a:lnTo>
                    <a:pt x="3330" y="1767"/>
                  </a:lnTo>
                  <a:lnTo>
                    <a:pt x="3334" y="1756"/>
                  </a:lnTo>
                  <a:lnTo>
                    <a:pt x="3334" y="1756"/>
                  </a:lnTo>
                  <a:lnTo>
                    <a:pt x="3337" y="1751"/>
                  </a:lnTo>
                  <a:lnTo>
                    <a:pt x="3348" y="1744"/>
                  </a:lnTo>
                  <a:lnTo>
                    <a:pt x="3388" y="1719"/>
                  </a:lnTo>
                  <a:lnTo>
                    <a:pt x="3388" y="1719"/>
                  </a:lnTo>
                  <a:lnTo>
                    <a:pt x="3395" y="1715"/>
                  </a:lnTo>
                  <a:lnTo>
                    <a:pt x="3398" y="1710"/>
                  </a:lnTo>
                  <a:lnTo>
                    <a:pt x="3402" y="1703"/>
                  </a:lnTo>
                  <a:lnTo>
                    <a:pt x="3404" y="1697"/>
                  </a:lnTo>
                  <a:lnTo>
                    <a:pt x="3404" y="1690"/>
                  </a:lnTo>
                  <a:lnTo>
                    <a:pt x="3404" y="1683"/>
                  </a:lnTo>
                  <a:lnTo>
                    <a:pt x="3400" y="1669"/>
                  </a:lnTo>
                  <a:lnTo>
                    <a:pt x="3386" y="1629"/>
                  </a:lnTo>
                  <a:lnTo>
                    <a:pt x="3377" y="1608"/>
                  </a:lnTo>
                  <a:lnTo>
                    <a:pt x="3370" y="1583"/>
                  </a:lnTo>
                  <a:lnTo>
                    <a:pt x="3370" y="1583"/>
                  </a:lnTo>
                  <a:lnTo>
                    <a:pt x="3364" y="1570"/>
                  </a:lnTo>
                  <a:lnTo>
                    <a:pt x="3355" y="1556"/>
                  </a:lnTo>
                  <a:lnTo>
                    <a:pt x="3343" y="1542"/>
                  </a:lnTo>
                  <a:lnTo>
                    <a:pt x="3328" y="1527"/>
                  </a:lnTo>
                  <a:lnTo>
                    <a:pt x="3311" y="1513"/>
                  </a:lnTo>
                  <a:lnTo>
                    <a:pt x="3291" y="1499"/>
                  </a:lnTo>
                  <a:lnTo>
                    <a:pt x="3246" y="1468"/>
                  </a:lnTo>
                  <a:lnTo>
                    <a:pt x="3151" y="1407"/>
                  </a:lnTo>
                  <a:lnTo>
                    <a:pt x="3106" y="1377"/>
                  </a:lnTo>
                  <a:lnTo>
                    <a:pt x="3087" y="1362"/>
                  </a:lnTo>
                  <a:lnTo>
                    <a:pt x="3071" y="1346"/>
                  </a:lnTo>
                  <a:lnTo>
                    <a:pt x="3071" y="1346"/>
                  </a:lnTo>
                  <a:lnTo>
                    <a:pt x="3036" y="1314"/>
                  </a:lnTo>
                  <a:lnTo>
                    <a:pt x="3001" y="1278"/>
                  </a:lnTo>
                  <a:lnTo>
                    <a:pt x="2936" y="1210"/>
                  </a:lnTo>
                  <a:lnTo>
                    <a:pt x="2870" y="1137"/>
                  </a:lnTo>
                  <a:lnTo>
                    <a:pt x="2870" y="1137"/>
                  </a:lnTo>
                  <a:lnTo>
                    <a:pt x="2875" y="1114"/>
                  </a:lnTo>
                  <a:lnTo>
                    <a:pt x="2881" y="1089"/>
                  </a:lnTo>
                  <a:lnTo>
                    <a:pt x="2884" y="1056"/>
                  </a:lnTo>
                  <a:lnTo>
                    <a:pt x="2888" y="1019"/>
                  </a:lnTo>
                  <a:lnTo>
                    <a:pt x="2890" y="977"/>
                  </a:lnTo>
                  <a:lnTo>
                    <a:pt x="2888" y="956"/>
                  </a:lnTo>
                  <a:lnTo>
                    <a:pt x="2886" y="934"/>
                  </a:lnTo>
                  <a:lnTo>
                    <a:pt x="2882" y="913"/>
                  </a:lnTo>
                  <a:lnTo>
                    <a:pt x="2879" y="892"/>
                  </a:lnTo>
                  <a:lnTo>
                    <a:pt x="2879" y="892"/>
                  </a:lnTo>
                  <a:lnTo>
                    <a:pt x="2872" y="870"/>
                  </a:lnTo>
                  <a:lnTo>
                    <a:pt x="2863" y="849"/>
                  </a:lnTo>
                  <a:lnTo>
                    <a:pt x="2852" y="829"/>
                  </a:lnTo>
                  <a:lnTo>
                    <a:pt x="2838" y="809"/>
                  </a:lnTo>
                  <a:lnTo>
                    <a:pt x="2823" y="789"/>
                  </a:lnTo>
                  <a:lnTo>
                    <a:pt x="2807" y="770"/>
                  </a:lnTo>
                  <a:lnTo>
                    <a:pt x="2773" y="736"/>
                  </a:lnTo>
                  <a:lnTo>
                    <a:pt x="2741" y="707"/>
                  </a:lnTo>
                  <a:lnTo>
                    <a:pt x="2714" y="684"/>
                  </a:lnTo>
                  <a:lnTo>
                    <a:pt x="2687" y="664"/>
                  </a:lnTo>
                  <a:lnTo>
                    <a:pt x="2687" y="664"/>
                  </a:lnTo>
                  <a:lnTo>
                    <a:pt x="2698" y="628"/>
                  </a:lnTo>
                  <a:lnTo>
                    <a:pt x="2709" y="589"/>
                  </a:lnTo>
                  <a:lnTo>
                    <a:pt x="2716" y="541"/>
                  </a:lnTo>
                  <a:lnTo>
                    <a:pt x="2719" y="515"/>
                  </a:lnTo>
                  <a:lnTo>
                    <a:pt x="2721" y="489"/>
                  </a:lnTo>
                  <a:lnTo>
                    <a:pt x="2721" y="462"/>
                  </a:lnTo>
                  <a:lnTo>
                    <a:pt x="2719" y="437"/>
                  </a:lnTo>
                  <a:lnTo>
                    <a:pt x="2716" y="412"/>
                  </a:lnTo>
                  <a:lnTo>
                    <a:pt x="2710" y="387"/>
                  </a:lnTo>
                  <a:lnTo>
                    <a:pt x="2700" y="365"/>
                  </a:lnTo>
                  <a:lnTo>
                    <a:pt x="2694" y="354"/>
                  </a:lnTo>
                  <a:lnTo>
                    <a:pt x="2687" y="345"/>
                  </a:lnTo>
                  <a:lnTo>
                    <a:pt x="2687" y="345"/>
                  </a:lnTo>
                  <a:lnTo>
                    <a:pt x="2680" y="336"/>
                  </a:lnTo>
                  <a:lnTo>
                    <a:pt x="2673" y="331"/>
                  </a:lnTo>
                  <a:lnTo>
                    <a:pt x="2664" y="324"/>
                  </a:lnTo>
                  <a:lnTo>
                    <a:pt x="2655" y="320"/>
                  </a:lnTo>
                  <a:lnTo>
                    <a:pt x="2644" y="317"/>
                  </a:lnTo>
                  <a:lnTo>
                    <a:pt x="2635" y="315"/>
                  </a:lnTo>
                  <a:lnTo>
                    <a:pt x="2614" y="313"/>
                  </a:lnTo>
                  <a:lnTo>
                    <a:pt x="2590" y="315"/>
                  </a:lnTo>
                  <a:lnTo>
                    <a:pt x="2569" y="320"/>
                  </a:lnTo>
                  <a:lnTo>
                    <a:pt x="2546" y="327"/>
                  </a:lnTo>
                  <a:lnTo>
                    <a:pt x="2522" y="336"/>
                  </a:lnTo>
                  <a:lnTo>
                    <a:pt x="2501" y="347"/>
                  </a:lnTo>
                  <a:lnTo>
                    <a:pt x="2481" y="358"/>
                  </a:lnTo>
                  <a:lnTo>
                    <a:pt x="2447" y="378"/>
                  </a:lnTo>
                  <a:lnTo>
                    <a:pt x="2424" y="394"/>
                  </a:lnTo>
                  <a:lnTo>
                    <a:pt x="2415" y="401"/>
                  </a:lnTo>
                  <a:lnTo>
                    <a:pt x="2415" y="401"/>
                  </a:lnTo>
                  <a:lnTo>
                    <a:pt x="2372" y="392"/>
                  </a:lnTo>
                  <a:lnTo>
                    <a:pt x="2325" y="381"/>
                  </a:lnTo>
                  <a:lnTo>
                    <a:pt x="2268" y="367"/>
                  </a:lnTo>
                  <a:lnTo>
                    <a:pt x="2205" y="349"/>
                  </a:lnTo>
                  <a:lnTo>
                    <a:pt x="2141" y="329"/>
                  </a:lnTo>
                  <a:lnTo>
                    <a:pt x="2078" y="306"/>
                  </a:lnTo>
                  <a:lnTo>
                    <a:pt x="2049" y="293"/>
                  </a:lnTo>
                  <a:lnTo>
                    <a:pt x="2024" y="283"/>
                  </a:lnTo>
                  <a:lnTo>
                    <a:pt x="2024" y="283"/>
                  </a:lnTo>
                  <a:lnTo>
                    <a:pt x="1998" y="270"/>
                  </a:lnTo>
                  <a:lnTo>
                    <a:pt x="1969" y="261"/>
                  </a:lnTo>
                  <a:lnTo>
                    <a:pt x="1938" y="254"/>
                  </a:lnTo>
                  <a:lnTo>
                    <a:pt x="1906" y="249"/>
                  </a:lnTo>
                  <a:lnTo>
                    <a:pt x="1874" y="243"/>
                  </a:lnTo>
                  <a:lnTo>
                    <a:pt x="1838" y="240"/>
                  </a:lnTo>
                  <a:lnTo>
                    <a:pt x="1768" y="238"/>
                  </a:lnTo>
                  <a:lnTo>
                    <a:pt x="1698" y="238"/>
                  </a:lnTo>
                  <a:lnTo>
                    <a:pt x="1632" y="238"/>
                  </a:lnTo>
                  <a:lnTo>
                    <a:pt x="1573" y="238"/>
                  </a:lnTo>
                  <a:lnTo>
                    <a:pt x="1523" y="236"/>
                  </a:lnTo>
                  <a:lnTo>
                    <a:pt x="1523" y="236"/>
                  </a:lnTo>
                  <a:lnTo>
                    <a:pt x="1500" y="232"/>
                  </a:lnTo>
                  <a:lnTo>
                    <a:pt x="1474" y="224"/>
                  </a:lnTo>
                  <a:lnTo>
                    <a:pt x="1446" y="211"/>
                  </a:lnTo>
                  <a:lnTo>
                    <a:pt x="1415" y="195"/>
                  </a:lnTo>
                  <a:lnTo>
                    <a:pt x="1385" y="177"/>
                  </a:lnTo>
                  <a:lnTo>
                    <a:pt x="1353" y="157"/>
                  </a:lnTo>
                  <a:lnTo>
                    <a:pt x="1290" y="114"/>
                  </a:lnTo>
                  <a:lnTo>
                    <a:pt x="1233" y="73"/>
                  </a:lnTo>
                  <a:lnTo>
                    <a:pt x="1186" y="36"/>
                  </a:lnTo>
                  <a:lnTo>
                    <a:pt x="1141" y="0"/>
                  </a:lnTo>
                  <a:lnTo>
                    <a:pt x="1141" y="0"/>
                  </a:lnTo>
                  <a:close/>
                  <a:moveTo>
                    <a:pt x="1014" y="892"/>
                  </a:moveTo>
                  <a:lnTo>
                    <a:pt x="1014" y="892"/>
                  </a:lnTo>
                  <a:lnTo>
                    <a:pt x="1000" y="890"/>
                  </a:lnTo>
                  <a:lnTo>
                    <a:pt x="964" y="890"/>
                  </a:lnTo>
                  <a:lnTo>
                    <a:pt x="939" y="890"/>
                  </a:lnTo>
                  <a:lnTo>
                    <a:pt x="910" y="892"/>
                  </a:lnTo>
                  <a:lnTo>
                    <a:pt x="878" y="897"/>
                  </a:lnTo>
                  <a:lnTo>
                    <a:pt x="846" y="902"/>
                  </a:lnTo>
                  <a:lnTo>
                    <a:pt x="812" y="911"/>
                  </a:lnTo>
                  <a:lnTo>
                    <a:pt x="778" y="924"/>
                  </a:lnTo>
                  <a:lnTo>
                    <a:pt x="744" y="940"/>
                  </a:lnTo>
                  <a:lnTo>
                    <a:pt x="727" y="951"/>
                  </a:lnTo>
                  <a:lnTo>
                    <a:pt x="711" y="960"/>
                  </a:lnTo>
                  <a:lnTo>
                    <a:pt x="697" y="972"/>
                  </a:lnTo>
                  <a:lnTo>
                    <a:pt x="683" y="985"/>
                  </a:lnTo>
                  <a:lnTo>
                    <a:pt x="668" y="999"/>
                  </a:lnTo>
                  <a:lnTo>
                    <a:pt x="656" y="1015"/>
                  </a:lnTo>
                  <a:lnTo>
                    <a:pt x="643" y="1031"/>
                  </a:lnTo>
                  <a:lnTo>
                    <a:pt x="633" y="1051"/>
                  </a:lnTo>
                  <a:lnTo>
                    <a:pt x="624" y="1071"/>
                  </a:lnTo>
                  <a:lnTo>
                    <a:pt x="615" y="1092"/>
                  </a:lnTo>
                  <a:lnTo>
                    <a:pt x="615" y="1092"/>
                  </a:lnTo>
                  <a:lnTo>
                    <a:pt x="607" y="1114"/>
                  </a:lnTo>
                  <a:lnTo>
                    <a:pt x="602" y="1135"/>
                  </a:lnTo>
                  <a:lnTo>
                    <a:pt x="599" y="1157"/>
                  </a:lnTo>
                  <a:lnTo>
                    <a:pt x="597" y="1178"/>
                  </a:lnTo>
                  <a:lnTo>
                    <a:pt x="595" y="1200"/>
                  </a:lnTo>
                  <a:lnTo>
                    <a:pt x="595" y="1221"/>
                  </a:lnTo>
                  <a:lnTo>
                    <a:pt x="597" y="1241"/>
                  </a:lnTo>
                  <a:lnTo>
                    <a:pt x="600" y="1260"/>
                  </a:lnTo>
                  <a:lnTo>
                    <a:pt x="609" y="1300"/>
                  </a:lnTo>
                  <a:lnTo>
                    <a:pt x="620" y="1336"/>
                  </a:lnTo>
                  <a:lnTo>
                    <a:pt x="634" y="1371"/>
                  </a:lnTo>
                  <a:lnTo>
                    <a:pt x="650" y="1404"/>
                  </a:lnTo>
                  <a:lnTo>
                    <a:pt x="668" y="1432"/>
                  </a:lnTo>
                  <a:lnTo>
                    <a:pt x="684" y="1459"/>
                  </a:lnTo>
                  <a:lnTo>
                    <a:pt x="702" y="1481"/>
                  </a:lnTo>
                  <a:lnTo>
                    <a:pt x="717" y="1500"/>
                  </a:lnTo>
                  <a:lnTo>
                    <a:pt x="742" y="1527"/>
                  </a:lnTo>
                  <a:lnTo>
                    <a:pt x="751" y="1538"/>
                  </a:lnTo>
                  <a:lnTo>
                    <a:pt x="751" y="1538"/>
                  </a:lnTo>
                  <a:lnTo>
                    <a:pt x="738" y="1529"/>
                  </a:lnTo>
                  <a:lnTo>
                    <a:pt x="708" y="1506"/>
                  </a:lnTo>
                  <a:lnTo>
                    <a:pt x="688" y="1490"/>
                  </a:lnTo>
                  <a:lnTo>
                    <a:pt x="667" y="1468"/>
                  </a:lnTo>
                  <a:lnTo>
                    <a:pt x="645" y="1445"/>
                  </a:lnTo>
                  <a:lnTo>
                    <a:pt x="624" y="1418"/>
                  </a:lnTo>
                  <a:lnTo>
                    <a:pt x="602" y="1386"/>
                  </a:lnTo>
                  <a:lnTo>
                    <a:pt x="584" y="1352"/>
                  </a:lnTo>
                  <a:lnTo>
                    <a:pt x="577" y="1334"/>
                  </a:lnTo>
                  <a:lnTo>
                    <a:pt x="570" y="1314"/>
                  </a:lnTo>
                  <a:lnTo>
                    <a:pt x="563" y="1294"/>
                  </a:lnTo>
                  <a:lnTo>
                    <a:pt x="559" y="1275"/>
                  </a:lnTo>
                  <a:lnTo>
                    <a:pt x="556" y="1253"/>
                  </a:lnTo>
                  <a:lnTo>
                    <a:pt x="554" y="1230"/>
                  </a:lnTo>
                  <a:lnTo>
                    <a:pt x="552" y="1208"/>
                  </a:lnTo>
                  <a:lnTo>
                    <a:pt x="554" y="1183"/>
                  </a:lnTo>
                  <a:lnTo>
                    <a:pt x="557" y="1160"/>
                  </a:lnTo>
                  <a:lnTo>
                    <a:pt x="561" y="1135"/>
                  </a:lnTo>
                  <a:lnTo>
                    <a:pt x="568" y="1108"/>
                  </a:lnTo>
                  <a:lnTo>
                    <a:pt x="577" y="1083"/>
                  </a:lnTo>
                  <a:lnTo>
                    <a:pt x="577" y="1083"/>
                  </a:lnTo>
                  <a:lnTo>
                    <a:pt x="588" y="1056"/>
                  </a:lnTo>
                  <a:lnTo>
                    <a:pt x="600" y="1033"/>
                  </a:lnTo>
                  <a:lnTo>
                    <a:pt x="615" y="1011"/>
                  </a:lnTo>
                  <a:lnTo>
                    <a:pt x="627" y="992"/>
                  </a:lnTo>
                  <a:lnTo>
                    <a:pt x="643" y="974"/>
                  </a:lnTo>
                  <a:lnTo>
                    <a:pt x="659" y="958"/>
                  </a:lnTo>
                  <a:lnTo>
                    <a:pt x="676" y="943"/>
                  </a:lnTo>
                  <a:lnTo>
                    <a:pt x="692" y="931"/>
                  </a:lnTo>
                  <a:lnTo>
                    <a:pt x="710" y="920"/>
                  </a:lnTo>
                  <a:lnTo>
                    <a:pt x="727" y="911"/>
                  </a:lnTo>
                  <a:lnTo>
                    <a:pt x="745" y="902"/>
                  </a:lnTo>
                  <a:lnTo>
                    <a:pt x="763" y="897"/>
                  </a:lnTo>
                  <a:lnTo>
                    <a:pt x="783" y="890"/>
                  </a:lnTo>
                  <a:lnTo>
                    <a:pt x="801" y="886"/>
                  </a:lnTo>
                  <a:lnTo>
                    <a:pt x="837" y="879"/>
                  </a:lnTo>
                  <a:lnTo>
                    <a:pt x="873" y="877"/>
                  </a:lnTo>
                  <a:lnTo>
                    <a:pt x="905" y="875"/>
                  </a:lnTo>
                  <a:lnTo>
                    <a:pt x="935" y="877"/>
                  </a:lnTo>
                  <a:lnTo>
                    <a:pt x="962" y="881"/>
                  </a:lnTo>
                  <a:lnTo>
                    <a:pt x="1000" y="888"/>
                  </a:lnTo>
                  <a:lnTo>
                    <a:pt x="1014" y="892"/>
                  </a:lnTo>
                  <a:lnTo>
                    <a:pt x="1014" y="892"/>
                  </a:lnTo>
                  <a:close/>
                  <a:moveTo>
                    <a:pt x="1014" y="1063"/>
                  </a:moveTo>
                  <a:lnTo>
                    <a:pt x="1014" y="1063"/>
                  </a:lnTo>
                  <a:lnTo>
                    <a:pt x="1012" y="1071"/>
                  </a:lnTo>
                  <a:lnTo>
                    <a:pt x="1011" y="1078"/>
                  </a:lnTo>
                  <a:lnTo>
                    <a:pt x="998" y="1094"/>
                  </a:lnTo>
                  <a:lnTo>
                    <a:pt x="982" y="1112"/>
                  </a:lnTo>
                  <a:lnTo>
                    <a:pt x="962" y="1133"/>
                  </a:lnTo>
                  <a:lnTo>
                    <a:pt x="917" y="1180"/>
                  </a:lnTo>
                  <a:lnTo>
                    <a:pt x="898" y="1203"/>
                  </a:lnTo>
                  <a:lnTo>
                    <a:pt x="878" y="1228"/>
                  </a:lnTo>
                  <a:lnTo>
                    <a:pt x="878" y="1228"/>
                  </a:lnTo>
                  <a:lnTo>
                    <a:pt x="869" y="1241"/>
                  </a:lnTo>
                  <a:lnTo>
                    <a:pt x="862" y="1253"/>
                  </a:lnTo>
                  <a:lnTo>
                    <a:pt x="849" y="1284"/>
                  </a:lnTo>
                  <a:lnTo>
                    <a:pt x="830" y="1339"/>
                  </a:lnTo>
                  <a:lnTo>
                    <a:pt x="821" y="1362"/>
                  </a:lnTo>
                  <a:lnTo>
                    <a:pt x="815" y="1371"/>
                  </a:lnTo>
                  <a:lnTo>
                    <a:pt x="810" y="1379"/>
                  </a:lnTo>
                  <a:lnTo>
                    <a:pt x="805" y="1384"/>
                  </a:lnTo>
                  <a:lnTo>
                    <a:pt x="799" y="1386"/>
                  </a:lnTo>
                  <a:lnTo>
                    <a:pt x="794" y="1386"/>
                  </a:lnTo>
                  <a:lnTo>
                    <a:pt x="787" y="1382"/>
                  </a:lnTo>
                  <a:lnTo>
                    <a:pt x="787" y="1382"/>
                  </a:lnTo>
                  <a:lnTo>
                    <a:pt x="779" y="1377"/>
                  </a:lnTo>
                  <a:lnTo>
                    <a:pt x="774" y="1366"/>
                  </a:lnTo>
                  <a:lnTo>
                    <a:pt x="767" y="1355"/>
                  </a:lnTo>
                  <a:lnTo>
                    <a:pt x="762" y="1341"/>
                  </a:lnTo>
                  <a:lnTo>
                    <a:pt x="756" y="1325"/>
                  </a:lnTo>
                  <a:lnTo>
                    <a:pt x="753" y="1309"/>
                  </a:lnTo>
                  <a:lnTo>
                    <a:pt x="749" y="1289"/>
                  </a:lnTo>
                  <a:lnTo>
                    <a:pt x="745" y="1269"/>
                  </a:lnTo>
                  <a:lnTo>
                    <a:pt x="745" y="1250"/>
                  </a:lnTo>
                  <a:lnTo>
                    <a:pt x="745" y="1228"/>
                  </a:lnTo>
                  <a:lnTo>
                    <a:pt x="747" y="1208"/>
                  </a:lnTo>
                  <a:lnTo>
                    <a:pt x="751" y="1187"/>
                  </a:lnTo>
                  <a:lnTo>
                    <a:pt x="756" y="1166"/>
                  </a:lnTo>
                  <a:lnTo>
                    <a:pt x="765" y="1146"/>
                  </a:lnTo>
                  <a:lnTo>
                    <a:pt x="774" y="1128"/>
                  </a:lnTo>
                  <a:lnTo>
                    <a:pt x="787" y="1110"/>
                  </a:lnTo>
                  <a:lnTo>
                    <a:pt x="787" y="1110"/>
                  </a:lnTo>
                  <a:lnTo>
                    <a:pt x="801" y="1094"/>
                  </a:lnTo>
                  <a:lnTo>
                    <a:pt x="817" y="1080"/>
                  </a:lnTo>
                  <a:lnTo>
                    <a:pt x="835" y="1069"/>
                  </a:lnTo>
                  <a:lnTo>
                    <a:pt x="853" y="1060"/>
                  </a:lnTo>
                  <a:lnTo>
                    <a:pt x="873" y="1053"/>
                  </a:lnTo>
                  <a:lnTo>
                    <a:pt x="892" y="1047"/>
                  </a:lnTo>
                  <a:lnTo>
                    <a:pt x="910" y="1044"/>
                  </a:lnTo>
                  <a:lnTo>
                    <a:pt x="928" y="1042"/>
                  </a:lnTo>
                  <a:lnTo>
                    <a:pt x="946" y="1042"/>
                  </a:lnTo>
                  <a:lnTo>
                    <a:pt x="962" y="1042"/>
                  </a:lnTo>
                  <a:lnTo>
                    <a:pt x="976" y="1044"/>
                  </a:lnTo>
                  <a:lnTo>
                    <a:pt x="991" y="1046"/>
                  </a:lnTo>
                  <a:lnTo>
                    <a:pt x="1000" y="1049"/>
                  </a:lnTo>
                  <a:lnTo>
                    <a:pt x="1009" y="1054"/>
                  </a:lnTo>
                  <a:lnTo>
                    <a:pt x="1012" y="1058"/>
                  </a:lnTo>
                  <a:lnTo>
                    <a:pt x="1014" y="1063"/>
                  </a:lnTo>
                  <a:lnTo>
                    <a:pt x="1014" y="1063"/>
                  </a:lnTo>
                  <a:close/>
                  <a:moveTo>
                    <a:pt x="2223" y="1155"/>
                  </a:moveTo>
                  <a:lnTo>
                    <a:pt x="2223" y="1155"/>
                  </a:lnTo>
                  <a:lnTo>
                    <a:pt x="2234" y="1201"/>
                  </a:lnTo>
                  <a:lnTo>
                    <a:pt x="2238" y="1226"/>
                  </a:lnTo>
                  <a:lnTo>
                    <a:pt x="2241" y="1253"/>
                  </a:lnTo>
                  <a:lnTo>
                    <a:pt x="2241" y="1277"/>
                  </a:lnTo>
                  <a:lnTo>
                    <a:pt x="2239" y="1287"/>
                  </a:lnTo>
                  <a:lnTo>
                    <a:pt x="2238" y="1296"/>
                  </a:lnTo>
                  <a:lnTo>
                    <a:pt x="2234" y="1303"/>
                  </a:lnTo>
                  <a:lnTo>
                    <a:pt x="2229" y="1311"/>
                  </a:lnTo>
                  <a:lnTo>
                    <a:pt x="2223" y="1316"/>
                  </a:lnTo>
                  <a:lnTo>
                    <a:pt x="2214" y="1320"/>
                  </a:lnTo>
                  <a:lnTo>
                    <a:pt x="2214" y="1320"/>
                  </a:lnTo>
                  <a:lnTo>
                    <a:pt x="2204" y="1321"/>
                  </a:lnTo>
                  <a:lnTo>
                    <a:pt x="2187" y="1321"/>
                  </a:lnTo>
                  <a:lnTo>
                    <a:pt x="2144" y="1323"/>
                  </a:lnTo>
                  <a:lnTo>
                    <a:pt x="2092" y="1321"/>
                  </a:lnTo>
                  <a:lnTo>
                    <a:pt x="2037" y="1320"/>
                  </a:lnTo>
                  <a:lnTo>
                    <a:pt x="1985" y="1312"/>
                  </a:lnTo>
                  <a:lnTo>
                    <a:pt x="1940" y="1305"/>
                  </a:lnTo>
                  <a:lnTo>
                    <a:pt x="1922" y="1300"/>
                  </a:lnTo>
                  <a:lnTo>
                    <a:pt x="1908" y="1294"/>
                  </a:lnTo>
                  <a:lnTo>
                    <a:pt x="1899" y="1289"/>
                  </a:lnTo>
                  <a:lnTo>
                    <a:pt x="1897" y="1285"/>
                  </a:lnTo>
                  <a:lnTo>
                    <a:pt x="1897" y="1282"/>
                  </a:lnTo>
                  <a:lnTo>
                    <a:pt x="1897" y="1282"/>
                  </a:lnTo>
                  <a:lnTo>
                    <a:pt x="1897" y="1278"/>
                  </a:lnTo>
                  <a:lnTo>
                    <a:pt x="1901" y="1275"/>
                  </a:lnTo>
                  <a:lnTo>
                    <a:pt x="1910" y="1264"/>
                  </a:lnTo>
                  <a:lnTo>
                    <a:pt x="1926" y="1253"/>
                  </a:lnTo>
                  <a:lnTo>
                    <a:pt x="1946" y="1241"/>
                  </a:lnTo>
                  <a:lnTo>
                    <a:pt x="1971" y="1226"/>
                  </a:lnTo>
                  <a:lnTo>
                    <a:pt x="1998" y="1212"/>
                  </a:lnTo>
                  <a:lnTo>
                    <a:pt x="2057" y="1185"/>
                  </a:lnTo>
                  <a:lnTo>
                    <a:pt x="2087" y="1173"/>
                  </a:lnTo>
                  <a:lnTo>
                    <a:pt x="2116" y="1164"/>
                  </a:lnTo>
                  <a:lnTo>
                    <a:pt x="2144" y="1155"/>
                  </a:lnTo>
                  <a:lnTo>
                    <a:pt x="2169" y="1148"/>
                  </a:lnTo>
                  <a:lnTo>
                    <a:pt x="2191" y="1144"/>
                  </a:lnTo>
                  <a:lnTo>
                    <a:pt x="2207" y="1144"/>
                  </a:lnTo>
                  <a:lnTo>
                    <a:pt x="2214" y="1146"/>
                  </a:lnTo>
                  <a:lnTo>
                    <a:pt x="2220" y="1148"/>
                  </a:lnTo>
                  <a:lnTo>
                    <a:pt x="2221" y="1151"/>
                  </a:lnTo>
                  <a:lnTo>
                    <a:pt x="2223" y="1155"/>
                  </a:lnTo>
                  <a:lnTo>
                    <a:pt x="2223" y="1155"/>
                  </a:lnTo>
                  <a:close/>
                  <a:moveTo>
                    <a:pt x="3079" y="1774"/>
                  </a:moveTo>
                  <a:lnTo>
                    <a:pt x="3079" y="1774"/>
                  </a:lnTo>
                  <a:lnTo>
                    <a:pt x="3105" y="1756"/>
                  </a:lnTo>
                  <a:lnTo>
                    <a:pt x="3119" y="1748"/>
                  </a:lnTo>
                  <a:lnTo>
                    <a:pt x="3133" y="1739"/>
                  </a:lnTo>
                  <a:lnTo>
                    <a:pt x="3146" y="1733"/>
                  </a:lnTo>
                  <a:lnTo>
                    <a:pt x="3151" y="1731"/>
                  </a:lnTo>
                  <a:lnTo>
                    <a:pt x="3156" y="1731"/>
                  </a:lnTo>
                  <a:lnTo>
                    <a:pt x="3162" y="1731"/>
                  </a:lnTo>
                  <a:lnTo>
                    <a:pt x="3165" y="1735"/>
                  </a:lnTo>
                  <a:lnTo>
                    <a:pt x="3167" y="1740"/>
                  </a:lnTo>
                  <a:lnTo>
                    <a:pt x="3169" y="1746"/>
                  </a:lnTo>
                  <a:lnTo>
                    <a:pt x="3169" y="1746"/>
                  </a:lnTo>
                  <a:lnTo>
                    <a:pt x="3171" y="1764"/>
                  </a:lnTo>
                  <a:lnTo>
                    <a:pt x="3167" y="1782"/>
                  </a:lnTo>
                  <a:lnTo>
                    <a:pt x="3164" y="1799"/>
                  </a:lnTo>
                  <a:lnTo>
                    <a:pt x="3156" y="1816"/>
                  </a:lnTo>
                  <a:lnTo>
                    <a:pt x="3148" y="1828"/>
                  </a:lnTo>
                  <a:lnTo>
                    <a:pt x="3142" y="1833"/>
                  </a:lnTo>
                  <a:lnTo>
                    <a:pt x="3137" y="1837"/>
                  </a:lnTo>
                  <a:lnTo>
                    <a:pt x="3131" y="1839"/>
                  </a:lnTo>
                  <a:lnTo>
                    <a:pt x="3126" y="1841"/>
                  </a:lnTo>
                  <a:lnTo>
                    <a:pt x="3121" y="1841"/>
                  </a:lnTo>
                  <a:lnTo>
                    <a:pt x="3115" y="1837"/>
                  </a:lnTo>
                  <a:lnTo>
                    <a:pt x="3115" y="1837"/>
                  </a:lnTo>
                  <a:lnTo>
                    <a:pt x="3094" y="1823"/>
                  </a:lnTo>
                  <a:lnTo>
                    <a:pt x="3083" y="1814"/>
                  </a:lnTo>
                  <a:lnTo>
                    <a:pt x="3076" y="1805"/>
                  </a:lnTo>
                  <a:lnTo>
                    <a:pt x="3071" y="1796"/>
                  </a:lnTo>
                  <a:lnTo>
                    <a:pt x="3069" y="1787"/>
                  </a:lnTo>
                  <a:lnTo>
                    <a:pt x="3069" y="1783"/>
                  </a:lnTo>
                  <a:lnTo>
                    <a:pt x="3071" y="1780"/>
                  </a:lnTo>
                  <a:lnTo>
                    <a:pt x="3074" y="1776"/>
                  </a:lnTo>
                  <a:lnTo>
                    <a:pt x="3079" y="1774"/>
                  </a:lnTo>
                  <a:lnTo>
                    <a:pt x="3079" y="1774"/>
                  </a:lnTo>
                  <a:close/>
                  <a:moveTo>
                    <a:pt x="3071" y="1556"/>
                  </a:moveTo>
                  <a:lnTo>
                    <a:pt x="3071" y="1556"/>
                  </a:lnTo>
                  <a:lnTo>
                    <a:pt x="3096" y="1551"/>
                  </a:lnTo>
                  <a:lnTo>
                    <a:pt x="3142" y="1538"/>
                  </a:lnTo>
                  <a:lnTo>
                    <a:pt x="3142" y="1538"/>
                  </a:lnTo>
                  <a:lnTo>
                    <a:pt x="3167" y="1529"/>
                  </a:lnTo>
                  <a:lnTo>
                    <a:pt x="3194" y="1522"/>
                  </a:lnTo>
                  <a:lnTo>
                    <a:pt x="3217" y="1518"/>
                  </a:lnTo>
                  <a:lnTo>
                    <a:pt x="3226" y="1518"/>
                  </a:lnTo>
                  <a:lnTo>
                    <a:pt x="3234" y="1518"/>
                  </a:lnTo>
                  <a:lnTo>
                    <a:pt x="3234" y="1518"/>
                  </a:lnTo>
                  <a:lnTo>
                    <a:pt x="3235" y="1520"/>
                  </a:lnTo>
                  <a:lnTo>
                    <a:pt x="3235" y="1522"/>
                  </a:lnTo>
                  <a:lnTo>
                    <a:pt x="3232" y="1527"/>
                  </a:lnTo>
                  <a:lnTo>
                    <a:pt x="3225" y="1533"/>
                  </a:lnTo>
                  <a:lnTo>
                    <a:pt x="3214" y="1540"/>
                  </a:lnTo>
                  <a:lnTo>
                    <a:pt x="3199" y="1545"/>
                  </a:lnTo>
                  <a:lnTo>
                    <a:pt x="3185" y="1551"/>
                  </a:lnTo>
                  <a:lnTo>
                    <a:pt x="3173" y="1554"/>
                  </a:lnTo>
                  <a:lnTo>
                    <a:pt x="3160" y="1556"/>
                  </a:lnTo>
                  <a:lnTo>
                    <a:pt x="3160" y="1556"/>
                  </a:lnTo>
                  <a:lnTo>
                    <a:pt x="3149" y="1556"/>
                  </a:lnTo>
                  <a:lnTo>
                    <a:pt x="3137" y="1559"/>
                  </a:lnTo>
                  <a:lnTo>
                    <a:pt x="3110" y="1568"/>
                  </a:lnTo>
                  <a:lnTo>
                    <a:pt x="3079" y="1583"/>
                  </a:lnTo>
                  <a:lnTo>
                    <a:pt x="3079" y="1583"/>
                  </a:lnTo>
                  <a:lnTo>
                    <a:pt x="3071" y="1597"/>
                  </a:lnTo>
                  <a:lnTo>
                    <a:pt x="3051" y="1629"/>
                  </a:lnTo>
                  <a:lnTo>
                    <a:pt x="3026" y="1669"/>
                  </a:lnTo>
                  <a:lnTo>
                    <a:pt x="3011" y="1687"/>
                  </a:lnTo>
                  <a:lnTo>
                    <a:pt x="2997" y="1701"/>
                  </a:lnTo>
                  <a:lnTo>
                    <a:pt x="2997" y="1701"/>
                  </a:lnTo>
                  <a:lnTo>
                    <a:pt x="2972" y="1726"/>
                  </a:lnTo>
                  <a:lnTo>
                    <a:pt x="2950" y="1749"/>
                  </a:lnTo>
                  <a:lnTo>
                    <a:pt x="2934" y="1765"/>
                  </a:lnTo>
                  <a:lnTo>
                    <a:pt x="2929" y="1771"/>
                  </a:lnTo>
                  <a:lnTo>
                    <a:pt x="2924" y="1774"/>
                  </a:lnTo>
                  <a:lnTo>
                    <a:pt x="2924" y="1774"/>
                  </a:lnTo>
                  <a:lnTo>
                    <a:pt x="2924" y="1774"/>
                  </a:lnTo>
                  <a:lnTo>
                    <a:pt x="2924" y="1778"/>
                  </a:lnTo>
                  <a:lnTo>
                    <a:pt x="2925" y="1789"/>
                  </a:lnTo>
                  <a:lnTo>
                    <a:pt x="2940" y="1821"/>
                  </a:lnTo>
                  <a:lnTo>
                    <a:pt x="2959" y="1859"/>
                  </a:lnTo>
                  <a:lnTo>
                    <a:pt x="2979" y="1893"/>
                  </a:lnTo>
                  <a:lnTo>
                    <a:pt x="2979" y="1893"/>
                  </a:lnTo>
                  <a:lnTo>
                    <a:pt x="2985" y="1900"/>
                  </a:lnTo>
                  <a:lnTo>
                    <a:pt x="2992" y="1907"/>
                  </a:lnTo>
                  <a:lnTo>
                    <a:pt x="3013" y="1925"/>
                  </a:lnTo>
                  <a:lnTo>
                    <a:pt x="3038" y="1941"/>
                  </a:lnTo>
                  <a:lnTo>
                    <a:pt x="3065" y="1959"/>
                  </a:lnTo>
                  <a:lnTo>
                    <a:pt x="3115" y="1987"/>
                  </a:lnTo>
                  <a:lnTo>
                    <a:pt x="3142" y="2002"/>
                  </a:lnTo>
                  <a:lnTo>
                    <a:pt x="3142" y="2002"/>
                  </a:lnTo>
                  <a:lnTo>
                    <a:pt x="3128" y="2000"/>
                  </a:lnTo>
                  <a:lnTo>
                    <a:pt x="3108" y="1995"/>
                  </a:lnTo>
                  <a:lnTo>
                    <a:pt x="3081" y="1987"/>
                  </a:lnTo>
                  <a:lnTo>
                    <a:pt x="3051" y="1977"/>
                  </a:lnTo>
                  <a:lnTo>
                    <a:pt x="3022" y="1964"/>
                  </a:lnTo>
                  <a:lnTo>
                    <a:pt x="3008" y="1957"/>
                  </a:lnTo>
                  <a:lnTo>
                    <a:pt x="2993" y="1948"/>
                  </a:lnTo>
                  <a:lnTo>
                    <a:pt x="2981" y="1939"/>
                  </a:lnTo>
                  <a:lnTo>
                    <a:pt x="2970" y="1928"/>
                  </a:lnTo>
                  <a:lnTo>
                    <a:pt x="2970" y="1928"/>
                  </a:lnTo>
                  <a:lnTo>
                    <a:pt x="2950" y="1907"/>
                  </a:lnTo>
                  <a:lnTo>
                    <a:pt x="2934" y="1885"/>
                  </a:lnTo>
                  <a:lnTo>
                    <a:pt x="2920" y="1864"/>
                  </a:lnTo>
                  <a:lnTo>
                    <a:pt x="2907" y="1844"/>
                  </a:lnTo>
                  <a:lnTo>
                    <a:pt x="2886" y="1807"/>
                  </a:lnTo>
                  <a:lnTo>
                    <a:pt x="2870" y="1774"/>
                  </a:lnTo>
                  <a:lnTo>
                    <a:pt x="2870" y="1774"/>
                  </a:lnTo>
                  <a:lnTo>
                    <a:pt x="2866" y="1767"/>
                  </a:lnTo>
                  <a:lnTo>
                    <a:pt x="2866" y="1760"/>
                  </a:lnTo>
                  <a:lnTo>
                    <a:pt x="2866" y="1755"/>
                  </a:lnTo>
                  <a:lnTo>
                    <a:pt x="2868" y="1751"/>
                  </a:lnTo>
                  <a:lnTo>
                    <a:pt x="2872" y="1746"/>
                  </a:lnTo>
                  <a:lnTo>
                    <a:pt x="2877" y="1742"/>
                  </a:lnTo>
                  <a:lnTo>
                    <a:pt x="2890" y="1733"/>
                  </a:lnTo>
                  <a:lnTo>
                    <a:pt x="2924" y="1717"/>
                  </a:lnTo>
                  <a:lnTo>
                    <a:pt x="2943" y="1706"/>
                  </a:lnTo>
                  <a:lnTo>
                    <a:pt x="2961" y="1692"/>
                  </a:lnTo>
                  <a:lnTo>
                    <a:pt x="2961" y="1692"/>
                  </a:lnTo>
                  <a:lnTo>
                    <a:pt x="2979" y="1674"/>
                  </a:lnTo>
                  <a:lnTo>
                    <a:pt x="2997" y="1653"/>
                  </a:lnTo>
                  <a:lnTo>
                    <a:pt x="3033" y="1608"/>
                  </a:lnTo>
                  <a:lnTo>
                    <a:pt x="3060" y="1570"/>
                  </a:lnTo>
                  <a:lnTo>
                    <a:pt x="3071" y="1556"/>
                  </a:lnTo>
                  <a:lnTo>
                    <a:pt x="3071" y="1556"/>
                  </a:lnTo>
                  <a:close/>
                  <a:moveTo>
                    <a:pt x="2497" y="537"/>
                  </a:moveTo>
                  <a:lnTo>
                    <a:pt x="2497" y="537"/>
                  </a:lnTo>
                  <a:lnTo>
                    <a:pt x="2494" y="533"/>
                  </a:lnTo>
                  <a:lnTo>
                    <a:pt x="2494" y="530"/>
                  </a:lnTo>
                  <a:lnTo>
                    <a:pt x="2495" y="526"/>
                  </a:lnTo>
                  <a:lnTo>
                    <a:pt x="2501" y="521"/>
                  </a:lnTo>
                  <a:lnTo>
                    <a:pt x="2517" y="512"/>
                  </a:lnTo>
                  <a:lnTo>
                    <a:pt x="2540" y="499"/>
                  </a:lnTo>
                  <a:lnTo>
                    <a:pt x="2565" y="490"/>
                  </a:lnTo>
                  <a:lnTo>
                    <a:pt x="2592" y="481"/>
                  </a:lnTo>
                  <a:lnTo>
                    <a:pt x="2616" y="474"/>
                  </a:lnTo>
                  <a:lnTo>
                    <a:pt x="2633" y="472"/>
                  </a:lnTo>
                  <a:lnTo>
                    <a:pt x="2633" y="472"/>
                  </a:lnTo>
                  <a:lnTo>
                    <a:pt x="2639" y="474"/>
                  </a:lnTo>
                  <a:lnTo>
                    <a:pt x="2644" y="480"/>
                  </a:lnTo>
                  <a:lnTo>
                    <a:pt x="2646" y="487"/>
                  </a:lnTo>
                  <a:lnTo>
                    <a:pt x="2646" y="496"/>
                  </a:lnTo>
                  <a:lnTo>
                    <a:pt x="2646" y="506"/>
                  </a:lnTo>
                  <a:lnTo>
                    <a:pt x="2644" y="517"/>
                  </a:lnTo>
                  <a:lnTo>
                    <a:pt x="2637" y="544"/>
                  </a:lnTo>
                  <a:lnTo>
                    <a:pt x="2626" y="569"/>
                  </a:lnTo>
                  <a:lnTo>
                    <a:pt x="2616" y="591"/>
                  </a:lnTo>
                  <a:lnTo>
                    <a:pt x="2605" y="605"/>
                  </a:lnTo>
                  <a:lnTo>
                    <a:pt x="2601" y="609"/>
                  </a:lnTo>
                  <a:lnTo>
                    <a:pt x="2598" y="609"/>
                  </a:lnTo>
                  <a:lnTo>
                    <a:pt x="2598" y="609"/>
                  </a:lnTo>
                  <a:lnTo>
                    <a:pt x="2589" y="605"/>
                  </a:lnTo>
                  <a:lnTo>
                    <a:pt x="2578" y="598"/>
                  </a:lnTo>
                  <a:lnTo>
                    <a:pt x="2551" y="575"/>
                  </a:lnTo>
                  <a:lnTo>
                    <a:pt x="2521" y="553"/>
                  </a:lnTo>
                  <a:lnTo>
                    <a:pt x="2508" y="542"/>
                  </a:lnTo>
                  <a:lnTo>
                    <a:pt x="2497" y="537"/>
                  </a:lnTo>
                  <a:lnTo>
                    <a:pt x="2497" y="537"/>
                  </a:lnTo>
                  <a:close/>
                  <a:moveTo>
                    <a:pt x="2852" y="2269"/>
                  </a:moveTo>
                  <a:lnTo>
                    <a:pt x="2852" y="2269"/>
                  </a:lnTo>
                  <a:lnTo>
                    <a:pt x="2868" y="2261"/>
                  </a:lnTo>
                  <a:lnTo>
                    <a:pt x="2873" y="2260"/>
                  </a:lnTo>
                  <a:lnTo>
                    <a:pt x="2879" y="2260"/>
                  </a:lnTo>
                  <a:lnTo>
                    <a:pt x="2882" y="2261"/>
                  </a:lnTo>
                  <a:lnTo>
                    <a:pt x="2886" y="2265"/>
                  </a:lnTo>
                  <a:lnTo>
                    <a:pt x="2890" y="2270"/>
                  </a:lnTo>
                  <a:lnTo>
                    <a:pt x="2891" y="2279"/>
                  </a:lnTo>
                  <a:lnTo>
                    <a:pt x="2891" y="2288"/>
                  </a:lnTo>
                  <a:lnTo>
                    <a:pt x="2893" y="2296"/>
                  </a:lnTo>
                  <a:lnTo>
                    <a:pt x="2897" y="2301"/>
                  </a:lnTo>
                  <a:lnTo>
                    <a:pt x="2897" y="2301"/>
                  </a:lnTo>
                  <a:lnTo>
                    <a:pt x="2899" y="2303"/>
                  </a:lnTo>
                  <a:lnTo>
                    <a:pt x="2902" y="2303"/>
                  </a:lnTo>
                  <a:lnTo>
                    <a:pt x="2906" y="2299"/>
                  </a:lnTo>
                  <a:lnTo>
                    <a:pt x="2909" y="2292"/>
                  </a:lnTo>
                  <a:lnTo>
                    <a:pt x="2913" y="2283"/>
                  </a:lnTo>
                  <a:lnTo>
                    <a:pt x="2920" y="2267"/>
                  </a:lnTo>
                  <a:lnTo>
                    <a:pt x="2922" y="2260"/>
                  </a:lnTo>
                  <a:lnTo>
                    <a:pt x="2922" y="2260"/>
                  </a:lnTo>
                  <a:lnTo>
                    <a:pt x="2938" y="2278"/>
                  </a:lnTo>
                  <a:lnTo>
                    <a:pt x="2949" y="2290"/>
                  </a:lnTo>
                  <a:lnTo>
                    <a:pt x="2952" y="2292"/>
                  </a:lnTo>
                  <a:lnTo>
                    <a:pt x="2954" y="2294"/>
                  </a:lnTo>
                  <a:lnTo>
                    <a:pt x="2954" y="2292"/>
                  </a:lnTo>
                  <a:lnTo>
                    <a:pt x="2954" y="2292"/>
                  </a:lnTo>
                  <a:lnTo>
                    <a:pt x="2958" y="2283"/>
                  </a:lnTo>
                  <a:lnTo>
                    <a:pt x="2963" y="2267"/>
                  </a:lnTo>
                  <a:lnTo>
                    <a:pt x="2970" y="2247"/>
                  </a:lnTo>
                  <a:lnTo>
                    <a:pt x="2970" y="2247"/>
                  </a:lnTo>
                  <a:lnTo>
                    <a:pt x="2977" y="2254"/>
                  </a:lnTo>
                  <a:lnTo>
                    <a:pt x="2995" y="2269"/>
                  </a:lnTo>
                  <a:lnTo>
                    <a:pt x="3008" y="2276"/>
                  </a:lnTo>
                  <a:lnTo>
                    <a:pt x="3020" y="2285"/>
                  </a:lnTo>
                  <a:lnTo>
                    <a:pt x="3031" y="2290"/>
                  </a:lnTo>
                  <a:lnTo>
                    <a:pt x="3042" y="2292"/>
                  </a:lnTo>
                  <a:lnTo>
                    <a:pt x="3042" y="2292"/>
                  </a:lnTo>
                  <a:lnTo>
                    <a:pt x="3062" y="2296"/>
                  </a:lnTo>
                  <a:lnTo>
                    <a:pt x="3081" y="2301"/>
                  </a:lnTo>
                  <a:lnTo>
                    <a:pt x="3115" y="2310"/>
                  </a:lnTo>
                  <a:lnTo>
                    <a:pt x="3115" y="2310"/>
                  </a:lnTo>
                  <a:lnTo>
                    <a:pt x="3119" y="2312"/>
                  </a:lnTo>
                  <a:lnTo>
                    <a:pt x="3122" y="2315"/>
                  </a:lnTo>
                  <a:lnTo>
                    <a:pt x="3126" y="2326"/>
                  </a:lnTo>
                  <a:lnTo>
                    <a:pt x="3126" y="2340"/>
                  </a:lnTo>
                  <a:lnTo>
                    <a:pt x="3124" y="2356"/>
                  </a:lnTo>
                  <a:lnTo>
                    <a:pt x="3119" y="2376"/>
                  </a:lnTo>
                  <a:lnTo>
                    <a:pt x="3113" y="2394"/>
                  </a:lnTo>
                  <a:lnTo>
                    <a:pt x="3105" y="2412"/>
                  </a:lnTo>
                  <a:lnTo>
                    <a:pt x="3094" y="2428"/>
                  </a:lnTo>
                  <a:lnTo>
                    <a:pt x="3094" y="2428"/>
                  </a:lnTo>
                  <a:lnTo>
                    <a:pt x="3079" y="2444"/>
                  </a:lnTo>
                  <a:lnTo>
                    <a:pt x="3058" y="2460"/>
                  </a:lnTo>
                  <a:lnTo>
                    <a:pt x="3033" y="2476"/>
                  </a:lnTo>
                  <a:lnTo>
                    <a:pt x="3004" y="2491"/>
                  </a:lnTo>
                  <a:lnTo>
                    <a:pt x="2974" y="2503"/>
                  </a:lnTo>
                  <a:lnTo>
                    <a:pt x="2943" y="2514"/>
                  </a:lnTo>
                  <a:lnTo>
                    <a:pt x="2915" y="2519"/>
                  </a:lnTo>
                  <a:lnTo>
                    <a:pt x="2900" y="2519"/>
                  </a:lnTo>
                  <a:lnTo>
                    <a:pt x="2888" y="2519"/>
                  </a:lnTo>
                  <a:lnTo>
                    <a:pt x="2888" y="2519"/>
                  </a:lnTo>
                  <a:lnTo>
                    <a:pt x="2861" y="2514"/>
                  </a:lnTo>
                  <a:lnTo>
                    <a:pt x="2818" y="2503"/>
                  </a:lnTo>
                  <a:lnTo>
                    <a:pt x="2779" y="2491"/>
                  </a:lnTo>
                  <a:lnTo>
                    <a:pt x="2766" y="2487"/>
                  </a:lnTo>
                  <a:lnTo>
                    <a:pt x="2761" y="2484"/>
                  </a:lnTo>
                  <a:lnTo>
                    <a:pt x="2761" y="2484"/>
                  </a:lnTo>
                  <a:lnTo>
                    <a:pt x="2757" y="2475"/>
                  </a:lnTo>
                  <a:lnTo>
                    <a:pt x="2746" y="2462"/>
                  </a:lnTo>
                  <a:lnTo>
                    <a:pt x="2734" y="2448"/>
                  </a:lnTo>
                  <a:lnTo>
                    <a:pt x="2696" y="2457"/>
                  </a:lnTo>
                  <a:lnTo>
                    <a:pt x="2687" y="2410"/>
                  </a:lnTo>
                  <a:lnTo>
                    <a:pt x="2651" y="2419"/>
                  </a:lnTo>
                  <a:lnTo>
                    <a:pt x="2616" y="2410"/>
                  </a:lnTo>
                  <a:lnTo>
                    <a:pt x="2616" y="2410"/>
                  </a:lnTo>
                  <a:lnTo>
                    <a:pt x="2596" y="2394"/>
                  </a:lnTo>
                  <a:lnTo>
                    <a:pt x="2580" y="2381"/>
                  </a:lnTo>
                  <a:lnTo>
                    <a:pt x="2569" y="2374"/>
                  </a:lnTo>
                  <a:lnTo>
                    <a:pt x="2569" y="2374"/>
                  </a:lnTo>
                  <a:lnTo>
                    <a:pt x="2567" y="2373"/>
                  </a:lnTo>
                  <a:lnTo>
                    <a:pt x="2565" y="2367"/>
                  </a:lnTo>
                  <a:lnTo>
                    <a:pt x="2565" y="2355"/>
                  </a:lnTo>
                  <a:lnTo>
                    <a:pt x="2569" y="2338"/>
                  </a:lnTo>
                  <a:lnTo>
                    <a:pt x="2569" y="2338"/>
                  </a:lnTo>
                  <a:lnTo>
                    <a:pt x="2551" y="2340"/>
                  </a:lnTo>
                  <a:lnTo>
                    <a:pt x="2535" y="2342"/>
                  </a:lnTo>
                  <a:lnTo>
                    <a:pt x="2524" y="2347"/>
                  </a:lnTo>
                  <a:lnTo>
                    <a:pt x="2524" y="2347"/>
                  </a:lnTo>
                  <a:lnTo>
                    <a:pt x="2522" y="2347"/>
                  </a:lnTo>
                  <a:lnTo>
                    <a:pt x="2517" y="2344"/>
                  </a:lnTo>
                  <a:lnTo>
                    <a:pt x="2508" y="2335"/>
                  </a:lnTo>
                  <a:lnTo>
                    <a:pt x="2494" y="2319"/>
                  </a:lnTo>
                  <a:lnTo>
                    <a:pt x="2479" y="2299"/>
                  </a:lnTo>
                  <a:lnTo>
                    <a:pt x="2467" y="2278"/>
                  </a:lnTo>
                  <a:lnTo>
                    <a:pt x="2456" y="2256"/>
                  </a:lnTo>
                  <a:lnTo>
                    <a:pt x="2453" y="2245"/>
                  </a:lnTo>
                  <a:lnTo>
                    <a:pt x="2451" y="2236"/>
                  </a:lnTo>
                  <a:lnTo>
                    <a:pt x="2451" y="2227"/>
                  </a:lnTo>
                  <a:lnTo>
                    <a:pt x="2451" y="2220"/>
                  </a:lnTo>
                  <a:lnTo>
                    <a:pt x="2451" y="2220"/>
                  </a:lnTo>
                  <a:lnTo>
                    <a:pt x="2454" y="2213"/>
                  </a:lnTo>
                  <a:lnTo>
                    <a:pt x="2460" y="2210"/>
                  </a:lnTo>
                  <a:lnTo>
                    <a:pt x="2465" y="2208"/>
                  </a:lnTo>
                  <a:lnTo>
                    <a:pt x="2472" y="2208"/>
                  </a:lnTo>
                  <a:lnTo>
                    <a:pt x="2490" y="2211"/>
                  </a:lnTo>
                  <a:lnTo>
                    <a:pt x="2512" y="2220"/>
                  </a:lnTo>
                  <a:lnTo>
                    <a:pt x="2567" y="2242"/>
                  </a:lnTo>
                  <a:lnTo>
                    <a:pt x="2599" y="2254"/>
                  </a:lnTo>
                  <a:lnTo>
                    <a:pt x="2633" y="2265"/>
                  </a:lnTo>
                  <a:lnTo>
                    <a:pt x="2633" y="2265"/>
                  </a:lnTo>
                  <a:lnTo>
                    <a:pt x="2667" y="2274"/>
                  </a:lnTo>
                  <a:lnTo>
                    <a:pt x="2700" y="2279"/>
                  </a:lnTo>
                  <a:lnTo>
                    <a:pt x="2730" y="2283"/>
                  </a:lnTo>
                  <a:lnTo>
                    <a:pt x="2759" y="2287"/>
                  </a:lnTo>
                  <a:lnTo>
                    <a:pt x="2784" y="2285"/>
                  </a:lnTo>
                  <a:lnTo>
                    <a:pt x="2809" y="2283"/>
                  </a:lnTo>
                  <a:lnTo>
                    <a:pt x="2830" y="2278"/>
                  </a:lnTo>
                  <a:lnTo>
                    <a:pt x="2852" y="2269"/>
                  </a:lnTo>
                  <a:lnTo>
                    <a:pt x="2852" y="226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ドーナツ 321">
              <a:extLst>
                <a:ext uri="{FF2B5EF4-FFF2-40B4-BE49-F238E27FC236}">
                  <a16:creationId xmlns:a16="http://schemas.microsoft.com/office/drawing/2014/main" id="{2E218FA6-D3C1-47FB-A3F4-918B7A4ECF8E}"/>
                </a:ext>
              </a:extLst>
            </p:cNvPr>
            <p:cNvSpPr/>
            <p:nvPr/>
          </p:nvSpPr>
          <p:spPr>
            <a:xfrm>
              <a:off x="3721637" y="4230549"/>
              <a:ext cx="1650984" cy="1650984"/>
            </a:xfrm>
            <a:prstGeom prst="donut">
              <a:avLst>
                <a:gd name="adj" fmla="val 11660"/>
              </a:avLst>
            </a:pr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08194CFB-BF83-45CB-853F-F653B10DB7CF}"/>
              </a:ext>
            </a:extLst>
          </p:cNvPr>
          <p:cNvGrpSpPr/>
          <p:nvPr/>
        </p:nvGrpSpPr>
        <p:grpSpPr>
          <a:xfrm>
            <a:off x="6627912" y="905092"/>
            <a:ext cx="2567038" cy="2567038"/>
            <a:chOff x="5628075" y="4230549"/>
            <a:chExt cx="1650984" cy="1650984"/>
          </a:xfrm>
        </p:grpSpPr>
        <p:sp>
          <p:nvSpPr>
            <p:cNvPr id="9" name="Freeform 12">
              <a:extLst>
                <a:ext uri="{FF2B5EF4-FFF2-40B4-BE49-F238E27FC236}">
                  <a16:creationId xmlns:a16="http://schemas.microsoft.com/office/drawing/2014/main" id="{F704192F-8811-4B01-B517-3A4CB0628E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45224" y="4369633"/>
              <a:ext cx="1235903" cy="1064836"/>
            </a:xfrm>
            <a:custGeom>
              <a:avLst/>
              <a:gdLst>
                <a:gd name="T0" fmla="*/ 602 w 3280"/>
                <a:gd name="T1" fmla="*/ 1091 h 2824"/>
                <a:gd name="T2" fmla="*/ 561 w 3280"/>
                <a:gd name="T3" fmla="*/ 1289 h 2824"/>
                <a:gd name="T4" fmla="*/ 228 w 3280"/>
                <a:gd name="T5" fmla="*/ 1809 h 2824"/>
                <a:gd name="T6" fmla="*/ 31 w 3280"/>
                <a:gd name="T7" fmla="*/ 2050 h 2824"/>
                <a:gd name="T8" fmla="*/ 6 w 3280"/>
                <a:gd name="T9" fmla="*/ 2147 h 2824"/>
                <a:gd name="T10" fmla="*/ 100 w 3280"/>
                <a:gd name="T11" fmla="*/ 2299 h 2824"/>
                <a:gd name="T12" fmla="*/ 226 w 3280"/>
                <a:gd name="T13" fmla="*/ 2344 h 2824"/>
                <a:gd name="T14" fmla="*/ 421 w 3280"/>
                <a:gd name="T15" fmla="*/ 2491 h 2824"/>
                <a:gd name="T16" fmla="*/ 625 w 3280"/>
                <a:gd name="T17" fmla="*/ 2530 h 2824"/>
                <a:gd name="T18" fmla="*/ 896 w 3280"/>
                <a:gd name="T19" fmla="*/ 2414 h 2824"/>
                <a:gd name="T20" fmla="*/ 645 w 3280"/>
                <a:gd name="T21" fmla="*/ 2706 h 2824"/>
                <a:gd name="T22" fmla="*/ 684 w 3280"/>
                <a:gd name="T23" fmla="*/ 2785 h 2824"/>
                <a:gd name="T24" fmla="*/ 824 w 3280"/>
                <a:gd name="T25" fmla="*/ 2815 h 2824"/>
                <a:gd name="T26" fmla="*/ 1465 w 3280"/>
                <a:gd name="T27" fmla="*/ 2674 h 2824"/>
                <a:gd name="T28" fmla="*/ 2307 w 3280"/>
                <a:gd name="T29" fmla="*/ 2550 h 2824"/>
                <a:gd name="T30" fmla="*/ 2709 w 3280"/>
                <a:gd name="T31" fmla="*/ 2480 h 2824"/>
                <a:gd name="T32" fmla="*/ 2968 w 3280"/>
                <a:gd name="T33" fmla="*/ 2448 h 2824"/>
                <a:gd name="T34" fmla="*/ 3176 w 3280"/>
                <a:gd name="T35" fmla="*/ 2328 h 2824"/>
                <a:gd name="T36" fmla="*/ 3260 w 3280"/>
                <a:gd name="T37" fmla="*/ 2287 h 2824"/>
                <a:gd name="T38" fmla="*/ 3275 w 3280"/>
                <a:gd name="T39" fmla="*/ 2240 h 2824"/>
                <a:gd name="T40" fmla="*/ 3271 w 3280"/>
                <a:gd name="T41" fmla="*/ 1904 h 2824"/>
                <a:gd name="T42" fmla="*/ 3174 w 3280"/>
                <a:gd name="T43" fmla="*/ 1431 h 2824"/>
                <a:gd name="T44" fmla="*/ 2943 w 3280"/>
                <a:gd name="T45" fmla="*/ 915 h 2824"/>
                <a:gd name="T46" fmla="*/ 2655 w 3280"/>
                <a:gd name="T47" fmla="*/ 496 h 2824"/>
                <a:gd name="T48" fmla="*/ 2368 w 3280"/>
                <a:gd name="T49" fmla="*/ 195 h 2824"/>
                <a:gd name="T50" fmla="*/ 2139 w 3280"/>
                <a:gd name="T51" fmla="*/ 45 h 2824"/>
                <a:gd name="T52" fmla="*/ 1942 w 3280"/>
                <a:gd name="T53" fmla="*/ 2 h 2824"/>
                <a:gd name="T54" fmla="*/ 1535 w 3280"/>
                <a:gd name="T55" fmla="*/ 235 h 2824"/>
                <a:gd name="T56" fmla="*/ 761 w 3280"/>
                <a:gd name="T57" fmla="*/ 867 h 2824"/>
                <a:gd name="T58" fmla="*/ 1666 w 3280"/>
                <a:gd name="T59" fmla="*/ 877 h 2824"/>
                <a:gd name="T60" fmla="*/ 1795 w 3280"/>
                <a:gd name="T61" fmla="*/ 723 h 2824"/>
                <a:gd name="T62" fmla="*/ 1928 w 3280"/>
                <a:gd name="T63" fmla="*/ 714 h 2824"/>
                <a:gd name="T64" fmla="*/ 2073 w 3280"/>
                <a:gd name="T65" fmla="*/ 815 h 2824"/>
                <a:gd name="T66" fmla="*/ 2157 w 3280"/>
                <a:gd name="T67" fmla="*/ 1017 h 2824"/>
                <a:gd name="T68" fmla="*/ 2146 w 3280"/>
                <a:gd name="T69" fmla="*/ 1400 h 2824"/>
                <a:gd name="T70" fmla="*/ 2126 w 3280"/>
                <a:gd name="T71" fmla="*/ 1105 h 2824"/>
                <a:gd name="T72" fmla="*/ 2039 w 3280"/>
                <a:gd name="T73" fmla="*/ 849 h 2824"/>
                <a:gd name="T74" fmla="*/ 1919 w 3280"/>
                <a:gd name="T75" fmla="*/ 770 h 2824"/>
                <a:gd name="T76" fmla="*/ 1793 w 3280"/>
                <a:gd name="T77" fmla="*/ 770 h 2824"/>
                <a:gd name="T78" fmla="*/ 1662 w 3280"/>
                <a:gd name="T79" fmla="*/ 892 h 2824"/>
                <a:gd name="T80" fmla="*/ 1811 w 3280"/>
                <a:gd name="T81" fmla="*/ 983 h 2824"/>
                <a:gd name="T82" fmla="*/ 1888 w 3280"/>
                <a:gd name="T83" fmla="*/ 942 h 2824"/>
                <a:gd name="T84" fmla="*/ 1951 w 3280"/>
                <a:gd name="T85" fmla="*/ 1083 h 2824"/>
                <a:gd name="T86" fmla="*/ 1981 w 3280"/>
                <a:gd name="T87" fmla="*/ 1331 h 2824"/>
                <a:gd name="T88" fmla="*/ 1854 w 3280"/>
                <a:gd name="T89" fmla="*/ 1128 h 2824"/>
                <a:gd name="T90" fmla="*/ 1770 w 3280"/>
                <a:gd name="T91" fmla="*/ 1080 h 2824"/>
                <a:gd name="T92" fmla="*/ 1010 w 3280"/>
                <a:gd name="T93" fmla="*/ 2423 h 2824"/>
                <a:gd name="T94" fmla="*/ 1064 w 3280"/>
                <a:gd name="T95" fmla="*/ 2439 h 2824"/>
                <a:gd name="T96" fmla="*/ 1118 w 3280"/>
                <a:gd name="T97" fmla="*/ 2502 h 2824"/>
                <a:gd name="T98" fmla="*/ 1080 w 3280"/>
                <a:gd name="T99" fmla="*/ 2564 h 2824"/>
                <a:gd name="T100" fmla="*/ 1012 w 3280"/>
                <a:gd name="T101" fmla="*/ 2606 h 2824"/>
                <a:gd name="T102" fmla="*/ 914 w 3280"/>
                <a:gd name="T103" fmla="*/ 2706 h 2824"/>
                <a:gd name="T104" fmla="*/ 742 w 3280"/>
                <a:gd name="T105" fmla="*/ 2745 h 2824"/>
                <a:gd name="T106" fmla="*/ 688 w 3280"/>
                <a:gd name="T107" fmla="*/ 2708 h 2824"/>
                <a:gd name="T108" fmla="*/ 872 w 3280"/>
                <a:gd name="T109" fmla="*/ 2487 h 2824"/>
                <a:gd name="T110" fmla="*/ 729 w 3280"/>
                <a:gd name="T111" fmla="*/ 1570 h 2824"/>
                <a:gd name="T112" fmla="*/ 806 w 3280"/>
                <a:gd name="T113" fmla="*/ 1599 h 2824"/>
                <a:gd name="T114" fmla="*/ 688 w 3280"/>
                <a:gd name="T115" fmla="*/ 1633 h 2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280" h="2824">
                  <a:moveTo>
                    <a:pt x="631" y="1012"/>
                  </a:moveTo>
                  <a:lnTo>
                    <a:pt x="631" y="1012"/>
                  </a:lnTo>
                  <a:lnTo>
                    <a:pt x="622" y="1024"/>
                  </a:lnTo>
                  <a:lnTo>
                    <a:pt x="615" y="1037"/>
                  </a:lnTo>
                  <a:lnTo>
                    <a:pt x="609" y="1051"/>
                  </a:lnTo>
                  <a:lnTo>
                    <a:pt x="606" y="1064"/>
                  </a:lnTo>
                  <a:lnTo>
                    <a:pt x="604" y="1078"/>
                  </a:lnTo>
                  <a:lnTo>
                    <a:pt x="602" y="1091"/>
                  </a:lnTo>
                  <a:lnTo>
                    <a:pt x="602" y="1121"/>
                  </a:lnTo>
                  <a:lnTo>
                    <a:pt x="600" y="1155"/>
                  </a:lnTo>
                  <a:lnTo>
                    <a:pt x="597" y="1173"/>
                  </a:lnTo>
                  <a:lnTo>
                    <a:pt x="595" y="1193"/>
                  </a:lnTo>
                  <a:lnTo>
                    <a:pt x="589" y="1214"/>
                  </a:lnTo>
                  <a:lnTo>
                    <a:pt x="582" y="1237"/>
                  </a:lnTo>
                  <a:lnTo>
                    <a:pt x="573" y="1262"/>
                  </a:lnTo>
                  <a:lnTo>
                    <a:pt x="561" y="1289"/>
                  </a:lnTo>
                  <a:lnTo>
                    <a:pt x="561" y="1289"/>
                  </a:lnTo>
                  <a:lnTo>
                    <a:pt x="546" y="1318"/>
                  </a:lnTo>
                  <a:lnTo>
                    <a:pt x="529" y="1350"/>
                  </a:lnTo>
                  <a:lnTo>
                    <a:pt x="489" y="1418"/>
                  </a:lnTo>
                  <a:lnTo>
                    <a:pt x="444" y="1490"/>
                  </a:lnTo>
                  <a:lnTo>
                    <a:pt x="396" y="1563"/>
                  </a:lnTo>
                  <a:lnTo>
                    <a:pt x="301" y="1701"/>
                  </a:lnTo>
                  <a:lnTo>
                    <a:pt x="228" y="1809"/>
                  </a:lnTo>
                  <a:lnTo>
                    <a:pt x="228" y="1809"/>
                  </a:lnTo>
                  <a:lnTo>
                    <a:pt x="170" y="1893"/>
                  </a:lnTo>
                  <a:lnTo>
                    <a:pt x="117" y="1966"/>
                  </a:lnTo>
                  <a:lnTo>
                    <a:pt x="61" y="2040"/>
                  </a:lnTo>
                  <a:lnTo>
                    <a:pt x="61" y="2040"/>
                  </a:lnTo>
                  <a:lnTo>
                    <a:pt x="57" y="2041"/>
                  </a:lnTo>
                  <a:lnTo>
                    <a:pt x="47" y="2043"/>
                  </a:lnTo>
                  <a:lnTo>
                    <a:pt x="31" y="2050"/>
                  </a:lnTo>
                  <a:lnTo>
                    <a:pt x="23" y="2056"/>
                  </a:lnTo>
                  <a:lnTo>
                    <a:pt x="16" y="2061"/>
                  </a:lnTo>
                  <a:lnTo>
                    <a:pt x="11" y="2070"/>
                  </a:lnTo>
                  <a:lnTo>
                    <a:pt x="6" y="2081"/>
                  </a:lnTo>
                  <a:lnTo>
                    <a:pt x="2" y="2093"/>
                  </a:lnTo>
                  <a:lnTo>
                    <a:pt x="0" y="2110"/>
                  </a:lnTo>
                  <a:lnTo>
                    <a:pt x="2" y="2127"/>
                  </a:lnTo>
                  <a:lnTo>
                    <a:pt x="6" y="2147"/>
                  </a:lnTo>
                  <a:lnTo>
                    <a:pt x="13" y="2172"/>
                  </a:lnTo>
                  <a:lnTo>
                    <a:pt x="23" y="2199"/>
                  </a:lnTo>
                  <a:lnTo>
                    <a:pt x="23" y="2199"/>
                  </a:lnTo>
                  <a:lnTo>
                    <a:pt x="38" y="2226"/>
                  </a:lnTo>
                  <a:lnTo>
                    <a:pt x="52" y="2249"/>
                  </a:lnTo>
                  <a:lnTo>
                    <a:pt x="68" y="2269"/>
                  </a:lnTo>
                  <a:lnTo>
                    <a:pt x="84" y="2287"/>
                  </a:lnTo>
                  <a:lnTo>
                    <a:pt x="100" y="2299"/>
                  </a:lnTo>
                  <a:lnTo>
                    <a:pt x="118" y="2312"/>
                  </a:lnTo>
                  <a:lnTo>
                    <a:pt x="134" y="2321"/>
                  </a:lnTo>
                  <a:lnTo>
                    <a:pt x="151" y="2328"/>
                  </a:lnTo>
                  <a:lnTo>
                    <a:pt x="167" y="2333"/>
                  </a:lnTo>
                  <a:lnTo>
                    <a:pt x="181" y="2339"/>
                  </a:lnTo>
                  <a:lnTo>
                    <a:pt x="204" y="2342"/>
                  </a:lnTo>
                  <a:lnTo>
                    <a:pt x="220" y="2344"/>
                  </a:lnTo>
                  <a:lnTo>
                    <a:pt x="226" y="2344"/>
                  </a:lnTo>
                  <a:lnTo>
                    <a:pt x="226" y="2344"/>
                  </a:lnTo>
                  <a:lnTo>
                    <a:pt x="244" y="2362"/>
                  </a:lnTo>
                  <a:lnTo>
                    <a:pt x="265" y="2382"/>
                  </a:lnTo>
                  <a:lnTo>
                    <a:pt x="294" y="2405"/>
                  </a:lnTo>
                  <a:lnTo>
                    <a:pt x="326" y="2430"/>
                  </a:lnTo>
                  <a:lnTo>
                    <a:pt x="362" y="2457"/>
                  </a:lnTo>
                  <a:lnTo>
                    <a:pt x="401" y="2480"/>
                  </a:lnTo>
                  <a:lnTo>
                    <a:pt x="421" y="2491"/>
                  </a:lnTo>
                  <a:lnTo>
                    <a:pt x="441" y="2502"/>
                  </a:lnTo>
                  <a:lnTo>
                    <a:pt x="441" y="2502"/>
                  </a:lnTo>
                  <a:lnTo>
                    <a:pt x="478" y="2518"/>
                  </a:lnTo>
                  <a:lnTo>
                    <a:pt x="512" y="2529"/>
                  </a:lnTo>
                  <a:lnTo>
                    <a:pt x="543" y="2534"/>
                  </a:lnTo>
                  <a:lnTo>
                    <a:pt x="572" y="2536"/>
                  </a:lnTo>
                  <a:lnTo>
                    <a:pt x="600" y="2536"/>
                  </a:lnTo>
                  <a:lnTo>
                    <a:pt x="625" y="2530"/>
                  </a:lnTo>
                  <a:lnTo>
                    <a:pt x="652" y="2523"/>
                  </a:lnTo>
                  <a:lnTo>
                    <a:pt x="681" y="2514"/>
                  </a:lnTo>
                  <a:lnTo>
                    <a:pt x="681" y="2514"/>
                  </a:lnTo>
                  <a:lnTo>
                    <a:pt x="713" y="2502"/>
                  </a:lnTo>
                  <a:lnTo>
                    <a:pt x="747" y="2487"/>
                  </a:lnTo>
                  <a:lnTo>
                    <a:pt x="819" y="2453"/>
                  </a:lnTo>
                  <a:lnTo>
                    <a:pt x="896" y="2414"/>
                  </a:lnTo>
                  <a:lnTo>
                    <a:pt x="896" y="2414"/>
                  </a:lnTo>
                  <a:lnTo>
                    <a:pt x="856" y="2455"/>
                  </a:lnTo>
                  <a:lnTo>
                    <a:pt x="815" y="2498"/>
                  </a:lnTo>
                  <a:lnTo>
                    <a:pt x="769" y="2548"/>
                  </a:lnTo>
                  <a:lnTo>
                    <a:pt x="722" y="2600"/>
                  </a:lnTo>
                  <a:lnTo>
                    <a:pt x="683" y="2650"/>
                  </a:lnTo>
                  <a:lnTo>
                    <a:pt x="666" y="2672"/>
                  </a:lnTo>
                  <a:lnTo>
                    <a:pt x="654" y="2690"/>
                  </a:lnTo>
                  <a:lnTo>
                    <a:pt x="645" y="2706"/>
                  </a:lnTo>
                  <a:lnTo>
                    <a:pt x="643" y="2711"/>
                  </a:lnTo>
                  <a:lnTo>
                    <a:pt x="643" y="2717"/>
                  </a:lnTo>
                  <a:lnTo>
                    <a:pt x="643" y="2717"/>
                  </a:lnTo>
                  <a:lnTo>
                    <a:pt x="645" y="2726"/>
                  </a:lnTo>
                  <a:lnTo>
                    <a:pt x="647" y="2733"/>
                  </a:lnTo>
                  <a:lnTo>
                    <a:pt x="656" y="2751"/>
                  </a:lnTo>
                  <a:lnTo>
                    <a:pt x="668" y="2769"/>
                  </a:lnTo>
                  <a:lnTo>
                    <a:pt x="684" y="2785"/>
                  </a:lnTo>
                  <a:lnTo>
                    <a:pt x="702" y="2799"/>
                  </a:lnTo>
                  <a:lnTo>
                    <a:pt x="720" y="2810"/>
                  </a:lnTo>
                  <a:lnTo>
                    <a:pt x="738" y="2819"/>
                  </a:lnTo>
                  <a:lnTo>
                    <a:pt x="754" y="2824"/>
                  </a:lnTo>
                  <a:lnTo>
                    <a:pt x="754" y="2824"/>
                  </a:lnTo>
                  <a:lnTo>
                    <a:pt x="765" y="2824"/>
                  </a:lnTo>
                  <a:lnTo>
                    <a:pt x="781" y="2822"/>
                  </a:lnTo>
                  <a:lnTo>
                    <a:pt x="824" y="2815"/>
                  </a:lnTo>
                  <a:lnTo>
                    <a:pt x="880" y="2803"/>
                  </a:lnTo>
                  <a:lnTo>
                    <a:pt x="948" y="2786"/>
                  </a:lnTo>
                  <a:lnTo>
                    <a:pt x="1096" y="2749"/>
                  </a:lnTo>
                  <a:lnTo>
                    <a:pt x="1170" y="2731"/>
                  </a:lnTo>
                  <a:lnTo>
                    <a:pt x="1238" y="2717"/>
                  </a:lnTo>
                  <a:lnTo>
                    <a:pt x="1238" y="2717"/>
                  </a:lnTo>
                  <a:lnTo>
                    <a:pt x="1358" y="2693"/>
                  </a:lnTo>
                  <a:lnTo>
                    <a:pt x="1465" y="2674"/>
                  </a:lnTo>
                  <a:lnTo>
                    <a:pt x="1562" y="2656"/>
                  </a:lnTo>
                  <a:lnTo>
                    <a:pt x="1653" y="2638"/>
                  </a:lnTo>
                  <a:lnTo>
                    <a:pt x="1653" y="2638"/>
                  </a:lnTo>
                  <a:lnTo>
                    <a:pt x="1727" y="2625"/>
                  </a:lnTo>
                  <a:lnTo>
                    <a:pt x="1825" y="2611"/>
                  </a:lnTo>
                  <a:lnTo>
                    <a:pt x="2064" y="2582"/>
                  </a:lnTo>
                  <a:lnTo>
                    <a:pt x="2189" y="2566"/>
                  </a:lnTo>
                  <a:lnTo>
                    <a:pt x="2307" y="2550"/>
                  </a:lnTo>
                  <a:lnTo>
                    <a:pt x="2413" y="2532"/>
                  </a:lnTo>
                  <a:lnTo>
                    <a:pt x="2458" y="2523"/>
                  </a:lnTo>
                  <a:lnTo>
                    <a:pt x="2497" y="2514"/>
                  </a:lnTo>
                  <a:lnTo>
                    <a:pt x="2497" y="2514"/>
                  </a:lnTo>
                  <a:lnTo>
                    <a:pt x="2533" y="2505"/>
                  </a:lnTo>
                  <a:lnTo>
                    <a:pt x="2569" y="2498"/>
                  </a:lnTo>
                  <a:lnTo>
                    <a:pt x="2641" y="2487"/>
                  </a:lnTo>
                  <a:lnTo>
                    <a:pt x="2709" y="2480"/>
                  </a:lnTo>
                  <a:lnTo>
                    <a:pt x="2773" y="2477"/>
                  </a:lnTo>
                  <a:lnTo>
                    <a:pt x="2879" y="2471"/>
                  </a:lnTo>
                  <a:lnTo>
                    <a:pt x="2916" y="2468"/>
                  </a:lnTo>
                  <a:lnTo>
                    <a:pt x="2929" y="2466"/>
                  </a:lnTo>
                  <a:lnTo>
                    <a:pt x="2940" y="2464"/>
                  </a:lnTo>
                  <a:lnTo>
                    <a:pt x="2940" y="2464"/>
                  </a:lnTo>
                  <a:lnTo>
                    <a:pt x="2954" y="2457"/>
                  </a:lnTo>
                  <a:lnTo>
                    <a:pt x="2968" y="2448"/>
                  </a:lnTo>
                  <a:lnTo>
                    <a:pt x="2979" y="2437"/>
                  </a:lnTo>
                  <a:lnTo>
                    <a:pt x="2990" y="2426"/>
                  </a:lnTo>
                  <a:lnTo>
                    <a:pt x="3004" y="2409"/>
                  </a:lnTo>
                  <a:lnTo>
                    <a:pt x="3010" y="2401"/>
                  </a:lnTo>
                  <a:lnTo>
                    <a:pt x="3010" y="2401"/>
                  </a:lnTo>
                  <a:lnTo>
                    <a:pt x="3094" y="2362"/>
                  </a:lnTo>
                  <a:lnTo>
                    <a:pt x="3155" y="2335"/>
                  </a:lnTo>
                  <a:lnTo>
                    <a:pt x="3176" y="2328"/>
                  </a:lnTo>
                  <a:lnTo>
                    <a:pt x="3185" y="2324"/>
                  </a:lnTo>
                  <a:lnTo>
                    <a:pt x="3185" y="2324"/>
                  </a:lnTo>
                  <a:lnTo>
                    <a:pt x="3192" y="2324"/>
                  </a:lnTo>
                  <a:lnTo>
                    <a:pt x="3203" y="2321"/>
                  </a:lnTo>
                  <a:lnTo>
                    <a:pt x="3228" y="2308"/>
                  </a:lnTo>
                  <a:lnTo>
                    <a:pt x="3241" y="2301"/>
                  </a:lnTo>
                  <a:lnTo>
                    <a:pt x="3253" y="2292"/>
                  </a:lnTo>
                  <a:lnTo>
                    <a:pt x="3260" y="2287"/>
                  </a:lnTo>
                  <a:lnTo>
                    <a:pt x="3262" y="2283"/>
                  </a:lnTo>
                  <a:lnTo>
                    <a:pt x="3262" y="2280"/>
                  </a:lnTo>
                  <a:lnTo>
                    <a:pt x="3262" y="2280"/>
                  </a:lnTo>
                  <a:lnTo>
                    <a:pt x="3262" y="2276"/>
                  </a:lnTo>
                  <a:lnTo>
                    <a:pt x="3264" y="2269"/>
                  </a:lnTo>
                  <a:lnTo>
                    <a:pt x="3267" y="2258"/>
                  </a:lnTo>
                  <a:lnTo>
                    <a:pt x="3273" y="2246"/>
                  </a:lnTo>
                  <a:lnTo>
                    <a:pt x="3275" y="2240"/>
                  </a:lnTo>
                  <a:lnTo>
                    <a:pt x="3275" y="2237"/>
                  </a:lnTo>
                  <a:lnTo>
                    <a:pt x="3275" y="2237"/>
                  </a:lnTo>
                  <a:lnTo>
                    <a:pt x="3276" y="2204"/>
                  </a:lnTo>
                  <a:lnTo>
                    <a:pt x="3278" y="2167"/>
                  </a:lnTo>
                  <a:lnTo>
                    <a:pt x="3280" y="2117"/>
                  </a:lnTo>
                  <a:lnTo>
                    <a:pt x="3280" y="2056"/>
                  </a:lnTo>
                  <a:lnTo>
                    <a:pt x="3276" y="1984"/>
                  </a:lnTo>
                  <a:lnTo>
                    <a:pt x="3271" y="1904"/>
                  </a:lnTo>
                  <a:lnTo>
                    <a:pt x="3260" y="1812"/>
                  </a:lnTo>
                  <a:lnTo>
                    <a:pt x="3253" y="1762"/>
                  </a:lnTo>
                  <a:lnTo>
                    <a:pt x="3244" y="1712"/>
                  </a:lnTo>
                  <a:lnTo>
                    <a:pt x="3233" y="1660"/>
                  </a:lnTo>
                  <a:lnTo>
                    <a:pt x="3221" y="1605"/>
                  </a:lnTo>
                  <a:lnTo>
                    <a:pt x="3207" y="1549"/>
                  </a:lnTo>
                  <a:lnTo>
                    <a:pt x="3192" y="1492"/>
                  </a:lnTo>
                  <a:lnTo>
                    <a:pt x="3174" y="1431"/>
                  </a:lnTo>
                  <a:lnTo>
                    <a:pt x="3155" y="1370"/>
                  </a:lnTo>
                  <a:lnTo>
                    <a:pt x="3131" y="1309"/>
                  </a:lnTo>
                  <a:lnTo>
                    <a:pt x="3106" y="1246"/>
                  </a:lnTo>
                  <a:lnTo>
                    <a:pt x="3079" y="1182"/>
                  </a:lnTo>
                  <a:lnTo>
                    <a:pt x="3051" y="1116"/>
                  </a:lnTo>
                  <a:lnTo>
                    <a:pt x="3017" y="1049"/>
                  </a:lnTo>
                  <a:lnTo>
                    <a:pt x="2983" y="983"/>
                  </a:lnTo>
                  <a:lnTo>
                    <a:pt x="2943" y="915"/>
                  </a:lnTo>
                  <a:lnTo>
                    <a:pt x="2902" y="847"/>
                  </a:lnTo>
                  <a:lnTo>
                    <a:pt x="2902" y="847"/>
                  </a:lnTo>
                  <a:lnTo>
                    <a:pt x="2859" y="781"/>
                  </a:lnTo>
                  <a:lnTo>
                    <a:pt x="2818" y="716"/>
                  </a:lnTo>
                  <a:lnTo>
                    <a:pt x="2775" y="657"/>
                  </a:lnTo>
                  <a:lnTo>
                    <a:pt x="2735" y="600"/>
                  </a:lnTo>
                  <a:lnTo>
                    <a:pt x="2694" y="546"/>
                  </a:lnTo>
                  <a:lnTo>
                    <a:pt x="2655" y="496"/>
                  </a:lnTo>
                  <a:lnTo>
                    <a:pt x="2617" y="449"/>
                  </a:lnTo>
                  <a:lnTo>
                    <a:pt x="2580" y="405"/>
                  </a:lnTo>
                  <a:lnTo>
                    <a:pt x="2542" y="363"/>
                  </a:lnTo>
                  <a:lnTo>
                    <a:pt x="2506" y="324"/>
                  </a:lnTo>
                  <a:lnTo>
                    <a:pt x="2470" y="288"/>
                  </a:lnTo>
                  <a:lnTo>
                    <a:pt x="2436" y="254"/>
                  </a:lnTo>
                  <a:lnTo>
                    <a:pt x="2402" y="224"/>
                  </a:lnTo>
                  <a:lnTo>
                    <a:pt x="2368" y="195"/>
                  </a:lnTo>
                  <a:lnTo>
                    <a:pt x="2338" y="168"/>
                  </a:lnTo>
                  <a:lnTo>
                    <a:pt x="2306" y="145"/>
                  </a:lnTo>
                  <a:lnTo>
                    <a:pt x="2275" y="124"/>
                  </a:lnTo>
                  <a:lnTo>
                    <a:pt x="2246" y="104"/>
                  </a:lnTo>
                  <a:lnTo>
                    <a:pt x="2218" y="86"/>
                  </a:lnTo>
                  <a:lnTo>
                    <a:pt x="2191" y="70"/>
                  </a:lnTo>
                  <a:lnTo>
                    <a:pt x="2164" y="55"/>
                  </a:lnTo>
                  <a:lnTo>
                    <a:pt x="2139" y="45"/>
                  </a:lnTo>
                  <a:lnTo>
                    <a:pt x="2114" y="34"/>
                  </a:lnTo>
                  <a:lnTo>
                    <a:pt x="2091" y="25"/>
                  </a:lnTo>
                  <a:lnTo>
                    <a:pt x="2067" y="18"/>
                  </a:lnTo>
                  <a:lnTo>
                    <a:pt x="2048" y="12"/>
                  </a:lnTo>
                  <a:lnTo>
                    <a:pt x="2006" y="4"/>
                  </a:lnTo>
                  <a:lnTo>
                    <a:pt x="1972" y="0"/>
                  </a:lnTo>
                  <a:lnTo>
                    <a:pt x="1942" y="2"/>
                  </a:lnTo>
                  <a:lnTo>
                    <a:pt x="1942" y="2"/>
                  </a:lnTo>
                  <a:lnTo>
                    <a:pt x="1926" y="5"/>
                  </a:lnTo>
                  <a:lnTo>
                    <a:pt x="1906" y="12"/>
                  </a:lnTo>
                  <a:lnTo>
                    <a:pt x="1881" y="21"/>
                  </a:lnTo>
                  <a:lnTo>
                    <a:pt x="1854" y="36"/>
                  </a:lnTo>
                  <a:lnTo>
                    <a:pt x="1790" y="70"/>
                  </a:lnTo>
                  <a:lnTo>
                    <a:pt x="1713" y="116"/>
                  </a:lnTo>
                  <a:lnTo>
                    <a:pt x="1628" y="172"/>
                  </a:lnTo>
                  <a:lnTo>
                    <a:pt x="1535" y="235"/>
                  </a:lnTo>
                  <a:lnTo>
                    <a:pt x="1437" y="304"/>
                  </a:lnTo>
                  <a:lnTo>
                    <a:pt x="1335" y="380"/>
                  </a:lnTo>
                  <a:lnTo>
                    <a:pt x="1233" y="458"/>
                  </a:lnTo>
                  <a:lnTo>
                    <a:pt x="1129" y="541"/>
                  </a:lnTo>
                  <a:lnTo>
                    <a:pt x="1028" y="625"/>
                  </a:lnTo>
                  <a:lnTo>
                    <a:pt x="933" y="707"/>
                  </a:lnTo>
                  <a:lnTo>
                    <a:pt x="844" y="788"/>
                  </a:lnTo>
                  <a:lnTo>
                    <a:pt x="761" y="867"/>
                  </a:lnTo>
                  <a:lnTo>
                    <a:pt x="724" y="906"/>
                  </a:lnTo>
                  <a:lnTo>
                    <a:pt x="690" y="942"/>
                  </a:lnTo>
                  <a:lnTo>
                    <a:pt x="659" y="978"/>
                  </a:lnTo>
                  <a:lnTo>
                    <a:pt x="631" y="1012"/>
                  </a:lnTo>
                  <a:lnTo>
                    <a:pt x="631" y="1012"/>
                  </a:lnTo>
                  <a:close/>
                  <a:moveTo>
                    <a:pt x="1662" y="892"/>
                  </a:moveTo>
                  <a:lnTo>
                    <a:pt x="1662" y="892"/>
                  </a:lnTo>
                  <a:lnTo>
                    <a:pt x="1666" y="877"/>
                  </a:lnTo>
                  <a:lnTo>
                    <a:pt x="1682" y="845"/>
                  </a:lnTo>
                  <a:lnTo>
                    <a:pt x="1695" y="826"/>
                  </a:lnTo>
                  <a:lnTo>
                    <a:pt x="1709" y="804"/>
                  </a:lnTo>
                  <a:lnTo>
                    <a:pt x="1725" y="781"/>
                  </a:lnTo>
                  <a:lnTo>
                    <a:pt x="1747" y="759"/>
                  </a:lnTo>
                  <a:lnTo>
                    <a:pt x="1768" y="740"/>
                  </a:lnTo>
                  <a:lnTo>
                    <a:pt x="1781" y="732"/>
                  </a:lnTo>
                  <a:lnTo>
                    <a:pt x="1795" y="723"/>
                  </a:lnTo>
                  <a:lnTo>
                    <a:pt x="1809" y="718"/>
                  </a:lnTo>
                  <a:lnTo>
                    <a:pt x="1824" y="713"/>
                  </a:lnTo>
                  <a:lnTo>
                    <a:pt x="1838" y="709"/>
                  </a:lnTo>
                  <a:lnTo>
                    <a:pt x="1856" y="706"/>
                  </a:lnTo>
                  <a:lnTo>
                    <a:pt x="1872" y="706"/>
                  </a:lnTo>
                  <a:lnTo>
                    <a:pt x="1890" y="706"/>
                  </a:lnTo>
                  <a:lnTo>
                    <a:pt x="1908" y="709"/>
                  </a:lnTo>
                  <a:lnTo>
                    <a:pt x="1928" y="714"/>
                  </a:lnTo>
                  <a:lnTo>
                    <a:pt x="1947" y="722"/>
                  </a:lnTo>
                  <a:lnTo>
                    <a:pt x="1969" y="731"/>
                  </a:lnTo>
                  <a:lnTo>
                    <a:pt x="1990" y="743"/>
                  </a:lnTo>
                  <a:lnTo>
                    <a:pt x="2014" y="759"/>
                  </a:lnTo>
                  <a:lnTo>
                    <a:pt x="2014" y="759"/>
                  </a:lnTo>
                  <a:lnTo>
                    <a:pt x="2035" y="775"/>
                  </a:lnTo>
                  <a:lnTo>
                    <a:pt x="2055" y="795"/>
                  </a:lnTo>
                  <a:lnTo>
                    <a:pt x="2073" y="815"/>
                  </a:lnTo>
                  <a:lnTo>
                    <a:pt x="2089" y="836"/>
                  </a:lnTo>
                  <a:lnTo>
                    <a:pt x="2103" y="860"/>
                  </a:lnTo>
                  <a:lnTo>
                    <a:pt x="2116" y="885"/>
                  </a:lnTo>
                  <a:lnTo>
                    <a:pt x="2126" y="910"/>
                  </a:lnTo>
                  <a:lnTo>
                    <a:pt x="2135" y="935"/>
                  </a:lnTo>
                  <a:lnTo>
                    <a:pt x="2144" y="962"/>
                  </a:lnTo>
                  <a:lnTo>
                    <a:pt x="2151" y="988"/>
                  </a:lnTo>
                  <a:lnTo>
                    <a:pt x="2157" y="1017"/>
                  </a:lnTo>
                  <a:lnTo>
                    <a:pt x="2160" y="1044"/>
                  </a:lnTo>
                  <a:lnTo>
                    <a:pt x="2166" y="1099"/>
                  </a:lnTo>
                  <a:lnTo>
                    <a:pt x="2169" y="1155"/>
                  </a:lnTo>
                  <a:lnTo>
                    <a:pt x="2168" y="1209"/>
                  </a:lnTo>
                  <a:lnTo>
                    <a:pt x="2166" y="1257"/>
                  </a:lnTo>
                  <a:lnTo>
                    <a:pt x="2160" y="1302"/>
                  </a:lnTo>
                  <a:lnTo>
                    <a:pt x="2157" y="1343"/>
                  </a:lnTo>
                  <a:lnTo>
                    <a:pt x="2146" y="1400"/>
                  </a:lnTo>
                  <a:lnTo>
                    <a:pt x="2143" y="1422"/>
                  </a:lnTo>
                  <a:lnTo>
                    <a:pt x="2143" y="1422"/>
                  </a:lnTo>
                  <a:lnTo>
                    <a:pt x="2143" y="1400"/>
                  </a:lnTo>
                  <a:lnTo>
                    <a:pt x="2143" y="1341"/>
                  </a:lnTo>
                  <a:lnTo>
                    <a:pt x="2141" y="1257"/>
                  </a:lnTo>
                  <a:lnTo>
                    <a:pt x="2137" y="1209"/>
                  </a:lnTo>
                  <a:lnTo>
                    <a:pt x="2132" y="1157"/>
                  </a:lnTo>
                  <a:lnTo>
                    <a:pt x="2126" y="1105"/>
                  </a:lnTo>
                  <a:lnTo>
                    <a:pt x="2116" y="1051"/>
                  </a:lnTo>
                  <a:lnTo>
                    <a:pt x="2105" y="999"/>
                  </a:lnTo>
                  <a:lnTo>
                    <a:pt x="2091" y="951"/>
                  </a:lnTo>
                  <a:lnTo>
                    <a:pt x="2082" y="928"/>
                  </a:lnTo>
                  <a:lnTo>
                    <a:pt x="2073" y="906"/>
                  </a:lnTo>
                  <a:lnTo>
                    <a:pt x="2062" y="886"/>
                  </a:lnTo>
                  <a:lnTo>
                    <a:pt x="2051" y="867"/>
                  </a:lnTo>
                  <a:lnTo>
                    <a:pt x="2039" y="849"/>
                  </a:lnTo>
                  <a:lnTo>
                    <a:pt x="2026" y="834"/>
                  </a:lnTo>
                  <a:lnTo>
                    <a:pt x="2012" y="820"/>
                  </a:lnTo>
                  <a:lnTo>
                    <a:pt x="1997" y="809"/>
                  </a:lnTo>
                  <a:lnTo>
                    <a:pt x="1997" y="809"/>
                  </a:lnTo>
                  <a:lnTo>
                    <a:pt x="1976" y="797"/>
                  </a:lnTo>
                  <a:lnTo>
                    <a:pt x="1956" y="786"/>
                  </a:lnTo>
                  <a:lnTo>
                    <a:pt x="1937" y="777"/>
                  </a:lnTo>
                  <a:lnTo>
                    <a:pt x="1919" y="770"/>
                  </a:lnTo>
                  <a:lnTo>
                    <a:pt x="1901" y="765"/>
                  </a:lnTo>
                  <a:lnTo>
                    <a:pt x="1883" y="763"/>
                  </a:lnTo>
                  <a:lnTo>
                    <a:pt x="1867" y="761"/>
                  </a:lnTo>
                  <a:lnTo>
                    <a:pt x="1851" y="759"/>
                  </a:lnTo>
                  <a:lnTo>
                    <a:pt x="1834" y="761"/>
                  </a:lnTo>
                  <a:lnTo>
                    <a:pt x="1820" y="763"/>
                  </a:lnTo>
                  <a:lnTo>
                    <a:pt x="1806" y="766"/>
                  </a:lnTo>
                  <a:lnTo>
                    <a:pt x="1793" y="770"/>
                  </a:lnTo>
                  <a:lnTo>
                    <a:pt x="1768" y="781"/>
                  </a:lnTo>
                  <a:lnTo>
                    <a:pt x="1747" y="795"/>
                  </a:lnTo>
                  <a:lnTo>
                    <a:pt x="1727" y="809"/>
                  </a:lnTo>
                  <a:lnTo>
                    <a:pt x="1709" y="826"/>
                  </a:lnTo>
                  <a:lnTo>
                    <a:pt x="1695" y="842"/>
                  </a:lnTo>
                  <a:lnTo>
                    <a:pt x="1682" y="858"/>
                  </a:lnTo>
                  <a:lnTo>
                    <a:pt x="1668" y="881"/>
                  </a:lnTo>
                  <a:lnTo>
                    <a:pt x="1662" y="892"/>
                  </a:lnTo>
                  <a:lnTo>
                    <a:pt x="1662" y="892"/>
                  </a:lnTo>
                  <a:close/>
                  <a:moveTo>
                    <a:pt x="1770" y="1080"/>
                  </a:moveTo>
                  <a:lnTo>
                    <a:pt x="1770" y="1080"/>
                  </a:lnTo>
                  <a:lnTo>
                    <a:pt x="1770" y="1071"/>
                  </a:lnTo>
                  <a:lnTo>
                    <a:pt x="1772" y="1060"/>
                  </a:lnTo>
                  <a:lnTo>
                    <a:pt x="1781" y="1037"/>
                  </a:lnTo>
                  <a:lnTo>
                    <a:pt x="1795" y="1010"/>
                  </a:lnTo>
                  <a:lnTo>
                    <a:pt x="1811" y="983"/>
                  </a:lnTo>
                  <a:lnTo>
                    <a:pt x="1820" y="972"/>
                  </a:lnTo>
                  <a:lnTo>
                    <a:pt x="1831" y="962"/>
                  </a:lnTo>
                  <a:lnTo>
                    <a:pt x="1840" y="953"/>
                  </a:lnTo>
                  <a:lnTo>
                    <a:pt x="1851" y="945"/>
                  </a:lnTo>
                  <a:lnTo>
                    <a:pt x="1859" y="940"/>
                  </a:lnTo>
                  <a:lnTo>
                    <a:pt x="1870" y="937"/>
                  </a:lnTo>
                  <a:lnTo>
                    <a:pt x="1879" y="938"/>
                  </a:lnTo>
                  <a:lnTo>
                    <a:pt x="1888" y="942"/>
                  </a:lnTo>
                  <a:lnTo>
                    <a:pt x="1888" y="942"/>
                  </a:lnTo>
                  <a:lnTo>
                    <a:pt x="1894" y="947"/>
                  </a:lnTo>
                  <a:lnTo>
                    <a:pt x="1901" y="954"/>
                  </a:lnTo>
                  <a:lnTo>
                    <a:pt x="1913" y="972"/>
                  </a:lnTo>
                  <a:lnTo>
                    <a:pt x="1924" y="994"/>
                  </a:lnTo>
                  <a:lnTo>
                    <a:pt x="1935" y="1021"/>
                  </a:lnTo>
                  <a:lnTo>
                    <a:pt x="1944" y="1051"/>
                  </a:lnTo>
                  <a:lnTo>
                    <a:pt x="1951" y="1083"/>
                  </a:lnTo>
                  <a:lnTo>
                    <a:pt x="1965" y="1150"/>
                  </a:lnTo>
                  <a:lnTo>
                    <a:pt x="1974" y="1216"/>
                  </a:lnTo>
                  <a:lnTo>
                    <a:pt x="1981" y="1273"/>
                  </a:lnTo>
                  <a:lnTo>
                    <a:pt x="1983" y="1314"/>
                  </a:lnTo>
                  <a:lnTo>
                    <a:pt x="1985" y="1332"/>
                  </a:lnTo>
                  <a:lnTo>
                    <a:pt x="1985" y="1332"/>
                  </a:lnTo>
                  <a:lnTo>
                    <a:pt x="1983" y="1334"/>
                  </a:lnTo>
                  <a:lnTo>
                    <a:pt x="1981" y="1331"/>
                  </a:lnTo>
                  <a:lnTo>
                    <a:pt x="1972" y="1316"/>
                  </a:lnTo>
                  <a:lnTo>
                    <a:pt x="1945" y="1262"/>
                  </a:lnTo>
                  <a:lnTo>
                    <a:pt x="1928" y="1230"/>
                  </a:lnTo>
                  <a:lnTo>
                    <a:pt x="1911" y="1200"/>
                  </a:lnTo>
                  <a:lnTo>
                    <a:pt x="1894" y="1171"/>
                  </a:lnTo>
                  <a:lnTo>
                    <a:pt x="1877" y="1150"/>
                  </a:lnTo>
                  <a:lnTo>
                    <a:pt x="1877" y="1150"/>
                  </a:lnTo>
                  <a:lnTo>
                    <a:pt x="1854" y="1128"/>
                  </a:lnTo>
                  <a:lnTo>
                    <a:pt x="1833" y="1112"/>
                  </a:lnTo>
                  <a:lnTo>
                    <a:pt x="1815" y="1101"/>
                  </a:lnTo>
                  <a:lnTo>
                    <a:pt x="1799" y="1094"/>
                  </a:lnTo>
                  <a:lnTo>
                    <a:pt x="1777" y="1087"/>
                  </a:lnTo>
                  <a:lnTo>
                    <a:pt x="1772" y="1085"/>
                  </a:lnTo>
                  <a:lnTo>
                    <a:pt x="1770" y="1083"/>
                  </a:lnTo>
                  <a:lnTo>
                    <a:pt x="1770" y="1080"/>
                  </a:lnTo>
                  <a:lnTo>
                    <a:pt x="1770" y="1080"/>
                  </a:lnTo>
                  <a:close/>
                  <a:moveTo>
                    <a:pt x="948" y="2401"/>
                  </a:moveTo>
                  <a:lnTo>
                    <a:pt x="978" y="2407"/>
                  </a:lnTo>
                  <a:lnTo>
                    <a:pt x="978" y="2407"/>
                  </a:lnTo>
                  <a:lnTo>
                    <a:pt x="984" y="2407"/>
                  </a:lnTo>
                  <a:lnTo>
                    <a:pt x="991" y="2410"/>
                  </a:lnTo>
                  <a:lnTo>
                    <a:pt x="998" y="2414"/>
                  </a:lnTo>
                  <a:lnTo>
                    <a:pt x="998" y="2414"/>
                  </a:lnTo>
                  <a:lnTo>
                    <a:pt x="1010" y="2423"/>
                  </a:lnTo>
                  <a:lnTo>
                    <a:pt x="1018" y="2428"/>
                  </a:lnTo>
                  <a:lnTo>
                    <a:pt x="1023" y="2432"/>
                  </a:lnTo>
                  <a:lnTo>
                    <a:pt x="1023" y="2432"/>
                  </a:lnTo>
                  <a:lnTo>
                    <a:pt x="1030" y="2435"/>
                  </a:lnTo>
                  <a:lnTo>
                    <a:pt x="1039" y="2437"/>
                  </a:lnTo>
                  <a:lnTo>
                    <a:pt x="1055" y="2439"/>
                  </a:lnTo>
                  <a:lnTo>
                    <a:pt x="1055" y="2439"/>
                  </a:lnTo>
                  <a:lnTo>
                    <a:pt x="1064" y="2439"/>
                  </a:lnTo>
                  <a:lnTo>
                    <a:pt x="1078" y="2443"/>
                  </a:lnTo>
                  <a:lnTo>
                    <a:pt x="1093" y="2450"/>
                  </a:lnTo>
                  <a:lnTo>
                    <a:pt x="1100" y="2453"/>
                  </a:lnTo>
                  <a:lnTo>
                    <a:pt x="1105" y="2457"/>
                  </a:lnTo>
                  <a:lnTo>
                    <a:pt x="1105" y="2457"/>
                  </a:lnTo>
                  <a:lnTo>
                    <a:pt x="1111" y="2468"/>
                  </a:lnTo>
                  <a:lnTo>
                    <a:pt x="1114" y="2480"/>
                  </a:lnTo>
                  <a:lnTo>
                    <a:pt x="1118" y="2502"/>
                  </a:lnTo>
                  <a:lnTo>
                    <a:pt x="1118" y="2502"/>
                  </a:lnTo>
                  <a:lnTo>
                    <a:pt x="1118" y="2507"/>
                  </a:lnTo>
                  <a:lnTo>
                    <a:pt x="1114" y="2516"/>
                  </a:lnTo>
                  <a:lnTo>
                    <a:pt x="1105" y="2538"/>
                  </a:lnTo>
                  <a:lnTo>
                    <a:pt x="1098" y="2546"/>
                  </a:lnTo>
                  <a:lnTo>
                    <a:pt x="1093" y="2555"/>
                  </a:lnTo>
                  <a:lnTo>
                    <a:pt x="1086" y="2563"/>
                  </a:lnTo>
                  <a:lnTo>
                    <a:pt x="1080" y="2564"/>
                  </a:lnTo>
                  <a:lnTo>
                    <a:pt x="1080" y="2564"/>
                  </a:lnTo>
                  <a:lnTo>
                    <a:pt x="1073" y="2566"/>
                  </a:lnTo>
                  <a:lnTo>
                    <a:pt x="1066" y="2572"/>
                  </a:lnTo>
                  <a:lnTo>
                    <a:pt x="1052" y="2584"/>
                  </a:lnTo>
                  <a:lnTo>
                    <a:pt x="1035" y="2602"/>
                  </a:lnTo>
                  <a:lnTo>
                    <a:pt x="1016" y="2597"/>
                  </a:lnTo>
                  <a:lnTo>
                    <a:pt x="1016" y="2597"/>
                  </a:lnTo>
                  <a:lnTo>
                    <a:pt x="1012" y="2606"/>
                  </a:lnTo>
                  <a:lnTo>
                    <a:pt x="1001" y="2627"/>
                  </a:lnTo>
                  <a:lnTo>
                    <a:pt x="989" y="2654"/>
                  </a:lnTo>
                  <a:lnTo>
                    <a:pt x="980" y="2665"/>
                  </a:lnTo>
                  <a:lnTo>
                    <a:pt x="973" y="2672"/>
                  </a:lnTo>
                  <a:lnTo>
                    <a:pt x="973" y="2672"/>
                  </a:lnTo>
                  <a:lnTo>
                    <a:pt x="960" y="2681"/>
                  </a:lnTo>
                  <a:lnTo>
                    <a:pt x="939" y="2692"/>
                  </a:lnTo>
                  <a:lnTo>
                    <a:pt x="914" y="2706"/>
                  </a:lnTo>
                  <a:lnTo>
                    <a:pt x="883" y="2718"/>
                  </a:lnTo>
                  <a:lnTo>
                    <a:pt x="851" y="2731"/>
                  </a:lnTo>
                  <a:lnTo>
                    <a:pt x="821" y="2742"/>
                  </a:lnTo>
                  <a:lnTo>
                    <a:pt x="790" y="2747"/>
                  </a:lnTo>
                  <a:lnTo>
                    <a:pt x="776" y="2749"/>
                  </a:lnTo>
                  <a:lnTo>
                    <a:pt x="763" y="2747"/>
                  </a:lnTo>
                  <a:lnTo>
                    <a:pt x="763" y="2747"/>
                  </a:lnTo>
                  <a:lnTo>
                    <a:pt x="742" y="2745"/>
                  </a:lnTo>
                  <a:lnTo>
                    <a:pt x="726" y="2742"/>
                  </a:lnTo>
                  <a:lnTo>
                    <a:pt x="713" y="2736"/>
                  </a:lnTo>
                  <a:lnTo>
                    <a:pt x="704" y="2733"/>
                  </a:lnTo>
                  <a:lnTo>
                    <a:pt x="697" y="2727"/>
                  </a:lnTo>
                  <a:lnTo>
                    <a:pt x="693" y="2722"/>
                  </a:lnTo>
                  <a:lnTo>
                    <a:pt x="688" y="2709"/>
                  </a:lnTo>
                  <a:lnTo>
                    <a:pt x="688" y="2709"/>
                  </a:lnTo>
                  <a:lnTo>
                    <a:pt x="688" y="2708"/>
                  </a:lnTo>
                  <a:lnTo>
                    <a:pt x="688" y="2704"/>
                  </a:lnTo>
                  <a:lnTo>
                    <a:pt x="693" y="2693"/>
                  </a:lnTo>
                  <a:lnTo>
                    <a:pt x="702" y="2683"/>
                  </a:lnTo>
                  <a:lnTo>
                    <a:pt x="713" y="2670"/>
                  </a:lnTo>
                  <a:lnTo>
                    <a:pt x="742" y="2641"/>
                  </a:lnTo>
                  <a:lnTo>
                    <a:pt x="770" y="2609"/>
                  </a:lnTo>
                  <a:lnTo>
                    <a:pt x="770" y="2609"/>
                  </a:lnTo>
                  <a:lnTo>
                    <a:pt x="872" y="2487"/>
                  </a:lnTo>
                  <a:lnTo>
                    <a:pt x="948" y="2401"/>
                  </a:lnTo>
                  <a:lnTo>
                    <a:pt x="948" y="2401"/>
                  </a:lnTo>
                  <a:close/>
                  <a:moveTo>
                    <a:pt x="663" y="1567"/>
                  </a:moveTo>
                  <a:lnTo>
                    <a:pt x="663" y="1567"/>
                  </a:lnTo>
                  <a:lnTo>
                    <a:pt x="663" y="1565"/>
                  </a:lnTo>
                  <a:lnTo>
                    <a:pt x="666" y="1565"/>
                  </a:lnTo>
                  <a:lnTo>
                    <a:pt x="681" y="1565"/>
                  </a:lnTo>
                  <a:lnTo>
                    <a:pt x="729" y="1570"/>
                  </a:lnTo>
                  <a:lnTo>
                    <a:pt x="756" y="1574"/>
                  </a:lnTo>
                  <a:lnTo>
                    <a:pt x="781" y="1579"/>
                  </a:lnTo>
                  <a:lnTo>
                    <a:pt x="799" y="1587"/>
                  </a:lnTo>
                  <a:lnTo>
                    <a:pt x="804" y="1588"/>
                  </a:lnTo>
                  <a:lnTo>
                    <a:pt x="808" y="1592"/>
                  </a:lnTo>
                  <a:lnTo>
                    <a:pt x="808" y="1592"/>
                  </a:lnTo>
                  <a:lnTo>
                    <a:pt x="808" y="1596"/>
                  </a:lnTo>
                  <a:lnTo>
                    <a:pt x="806" y="1599"/>
                  </a:lnTo>
                  <a:lnTo>
                    <a:pt x="795" y="1606"/>
                  </a:lnTo>
                  <a:lnTo>
                    <a:pt x="779" y="1613"/>
                  </a:lnTo>
                  <a:lnTo>
                    <a:pt x="760" y="1621"/>
                  </a:lnTo>
                  <a:lnTo>
                    <a:pt x="718" y="1631"/>
                  </a:lnTo>
                  <a:lnTo>
                    <a:pt x="693" y="1637"/>
                  </a:lnTo>
                  <a:lnTo>
                    <a:pt x="693" y="1637"/>
                  </a:lnTo>
                  <a:lnTo>
                    <a:pt x="692" y="1635"/>
                  </a:lnTo>
                  <a:lnTo>
                    <a:pt x="688" y="1633"/>
                  </a:lnTo>
                  <a:lnTo>
                    <a:pt x="684" y="1626"/>
                  </a:lnTo>
                  <a:lnTo>
                    <a:pt x="679" y="1617"/>
                  </a:lnTo>
                  <a:lnTo>
                    <a:pt x="675" y="1605"/>
                  </a:lnTo>
                  <a:lnTo>
                    <a:pt x="668" y="1581"/>
                  </a:lnTo>
                  <a:lnTo>
                    <a:pt x="665" y="1572"/>
                  </a:lnTo>
                  <a:lnTo>
                    <a:pt x="663" y="1567"/>
                  </a:lnTo>
                  <a:lnTo>
                    <a:pt x="663" y="156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ドーナツ 321">
              <a:extLst>
                <a:ext uri="{FF2B5EF4-FFF2-40B4-BE49-F238E27FC236}">
                  <a16:creationId xmlns:a16="http://schemas.microsoft.com/office/drawing/2014/main" id="{D0E47532-93FD-4E8B-BA44-0A952C7B1B59}"/>
                </a:ext>
              </a:extLst>
            </p:cNvPr>
            <p:cNvSpPr/>
            <p:nvPr/>
          </p:nvSpPr>
          <p:spPr>
            <a:xfrm>
              <a:off x="5628075" y="4230549"/>
              <a:ext cx="1650984" cy="1650984"/>
            </a:xfrm>
            <a:prstGeom prst="donut">
              <a:avLst>
                <a:gd name="adj" fmla="val 11660"/>
              </a:avLst>
            </a:pr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E2509009-C447-4D40-87F8-0F3EDD7112E0}"/>
              </a:ext>
            </a:extLst>
          </p:cNvPr>
          <p:cNvGrpSpPr/>
          <p:nvPr/>
        </p:nvGrpSpPr>
        <p:grpSpPr>
          <a:xfrm>
            <a:off x="727444" y="3812196"/>
            <a:ext cx="2567038" cy="2567038"/>
            <a:chOff x="1901463" y="5860942"/>
            <a:chExt cx="1650984" cy="1650984"/>
          </a:xfrm>
        </p:grpSpPr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4C16F013-F01A-49EC-85E8-1BFA166C1128}"/>
                </a:ext>
              </a:extLst>
            </p:cNvPr>
            <p:cNvSpPr/>
            <p:nvPr/>
          </p:nvSpPr>
          <p:spPr bwMode="auto">
            <a:xfrm>
              <a:off x="1996644" y="5954644"/>
              <a:ext cx="1453922" cy="1453922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D27BE784-5407-451C-AB24-11E5C88DA1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25480" y="6103129"/>
              <a:ext cx="1330537" cy="1113437"/>
            </a:xfrm>
            <a:custGeom>
              <a:avLst/>
              <a:gdLst>
                <a:gd name="T0" fmla="*/ 2920 w 3334"/>
                <a:gd name="T1" fmla="*/ 380 h 2790"/>
                <a:gd name="T2" fmla="*/ 2408 w 3334"/>
                <a:gd name="T3" fmla="*/ 23 h 2790"/>
                <a:gd name="T4" fmla="*/ 1996 w 3334"/>
                <a:gd name="T5" fmla="*/ 237 h 2790"/>
                <a:gd name="T6" fmla="*/ 1544 w 3334"/>
                <a:gd name="T7" fmla="*/ 358 h 2790"/>
                <a:gd name="T8" fmla="*/ 1197 w 3334"/>
                <a:gd name="T9" fmla="*/ 220 h 2790"/>
                <a:gd name="T10" fmla="*/ 1111 w 3334"/>
                <a:gd name="T11" fmla="*/ 249 h 2790"/>
                <a:gd name="T12" fmla="*/ 1202 w 3334"/>
                <a:gd name="T13" fmla="*/ 550 h 2790"/>
                <a:gd name="T14" fmla="*/ 804 w 3334"/>
                <a:gd name="T15" fmla="*/ 783 h 2790"/>
                <a:gd name="T16" fmla="*/ 725 w 3334"/>
                <a:gd name="T17" fmla="*/ 1046 h 2790"/>
                <a:gd name="T18" fmla="*/ 270 w 3334"/>
                <a:gd name="T19" fmla="*/ 1338 h 2790"/>
                <a:gd name="T20" fmla="*/ 63 w 3334"/>
                <a:gd name="T21" fmla="*/ 1436 h 2790"/>
                <a:gd name="T22" fmla="*/ 0 w 3334"/>
                <a:gd name="T23" fmla="*/ 1576 h 2790"/>
                <a:gd name="T24" fmla="*/ 95 w 3334"/>
                <a:gd name="T25" fmla="*/ 1864 h 2790"/>
                <a:gd name="T26" fmla="*/ 330 w 3334"/>
                <a:gd name="T27" fmla="*/ 2042 h 2790"/>
                <a:gd name="T28" fmla="*/ 249 w 3334"/>
                <a:gd name="T29" fmla="*/ 2251 h 2790"/>
                <a:gd name="T30" fmla="*/ 412 w 3334"/>
                <a:gd name="T31" fmla="*/ 2350 h 2790"/>
                <a:gd name="T32" fmla="*/ 647 w 3334"/>
                <a:gd name="T33" fmla="*/ 2398 h 2790"/>
                <a:gd name="T34" fmla="*/ 788 w 3334"/>
                <a:gd name="T35" fmla="*/ 2364 h 2790"/>
                <a:gd name="T36" fmla="*/ 1000 w 3334"/>
                <a:gd name="T37" fmla="*/ 2636 h 2790"/>
                <a:gd name="T38" fmla="*/ 1066 w 3334"/>
                <a:gd name="T39" fmla="*/ 2582 h 2790"/>
                <a:gd name="T40" fmla="*/ 1136 w 3334"/>
                <a:gd name="T41" fmla="*/ 2711 h 2790"/>
                <a:gd name="T42" fmla="*/ 1240 w 3334"/>
                <a:gd name="T43" fmla="*/ 2667 h 2790"/>
                <a:gd name="T44" fmla="*/ 1306 w 3334"/>
                <a:gd name="T45" fmla="*/ 2778 h 2790"/>
                <a:gd name="T46" fmla="*/ 1378 w 3334"/>
                <a:gd name="T47" fmla="*/ 2744 h 2790"/>
                <a:gd name="T48" fmla="*/ 1476 w 3334"/>
                <a:gd name="T49" fmla="*/ 2744 h 2790"/>
                <a:gd name="T50" fmla="*/ 1573 w 3334"/>
                <a:gd name="T51" fmla="*/ 2733 h 2790"/>
                <a:gd name="T52" fmla="*/ 1630 w 3334"/>
                <a:gd name="T53" fmla="*/ 2651 h 2790"/>
                <a:gd name="T54" fmla="*/ 1682 w 3334"/>
                <a:gd name="T55" fmla="*/ 2735 h 2790"/>
                <a:gd name="T56" fmla="*/ 1865 w 3334"/>
                <a:gd name="T57" fmla="*/ 2556 h 2790"/>
                <a:gd name="T58" fmla="*/ 1985 w 3334"/>
                <a:gd name="T59" fmla="*/ 2534 h 2790"/>
                <a:gd name="T60" fmla="*/ 2701 w 3334"/>
                <a:gd name="T61" fmla="*/ 2310 h 2790"/>
                <a:gd name="T62" fmla="*/ 3040 w 3334"/>
                <a:gd name="T63" fmla="*/ 2208 h 2790"/>
                <a:gd name="T64" fmla="*/ 3291 w 3334"/>
                <a:gd name="T65" fmla="*/ 1786 h 2790"/>
                <a:gd name="T66" fmla="*/ 3287 w 3334"/>
                <a:gd name="T67" fmla="*/ 1073 h 2790"/>
                <a:gd name="T68" fmla="*/ 523 w 3334"/>
                <a:gd name="T69" fmla="*/ 2113 h 2790"/>
                <a:gd name="T70" fmla="*/ 876 w 3334"/>
                <a:gd name="T71" fmla="*/ 2120 h 2790"/>
                <a:gd name="T72" fmla="*/ 688 w 3334"/>
                <a:gd name="T73" fmla="*/ 2206 h 2790"/>
                <a:gd name="T74" fmla="*/ 548 w 3334"/>
                <a:gd name="T75" fmla="*/ 2226 h 2790"/>
                <a:gd name="T76" fmla="*/ 480 w 3334"/>
                <a:gd name="T77" fmla="*/ 2287 h 2790"/>
                <a:gd name="T78" fmla="*/ 301 w 3334"/>
                <a:gd name="T79" fmla="*/ 2244 h 2790"/>
                <a:gd name="T80" fmla="*/ 358 w 3334"/>
                <a:gd name="T81" fmla="*/ 2070 h 2790"/>
                <a:gd name="T82" fmla="*/ 1111 w 3334"/>
                <a:gd name="T83" fmla="*/ 1347 h 2790"/>
                <a:gd name="T84" fmla="*/ 1247 w 3334"/>
                <a:gd name="T85" fmla="*/ 1395 h 2790"/>
                <a:gd name="T86" fmla="*/ 1103 w 3334"/>
                <a:gd name="T87" fmla="*/ 1456 h 2790"/>
                <a:gd name="T88" fmla="*/ 2223 w 3334"/>
                <a:gd name="T89" fmla="*/ 1309 h 2790"/>
                <a:gd name="T90" fmla="*/ 2357 w 3334"/>
                <a:gd name="T91" fmla="*/ 1444 h 2790"/>
                <a:gd name="T92" fmla="*/ 2348 w 3334"/>
                <a:gd name="T93" fmla="*/ 1635 h 2790"/>
                <a:gd name="T94" fmla="*/ 2253 w 3334"/>
                <a:gd name="T95" fmla="*/ 1358 h 2790"/>
                <a:gd name="T96" fmla="*/ 2182 w 3334"/>
                <a:gd name="T97" fmla="*/ 1250 h 2790"/>
                <a:gd name="T98" fmla="*/ 2311 w 3334"/>
                <a:gd name="T99" fmla="*/ 1155 h 2790"/>
                <a:gd name="T100" fmla="*/ 2479 w 3334"/>
                <a:gd name="T101" fmla="*/ 1255 h 2790"/>
                <a:gd name="T102" fmla="*/ 2562 w 3334"/>
                <a:gd name="T103" fmla="*/ 1513 h 2790"/>
                <a:gd name="T104" fmla="*/ 2468 w 3334"/>
                <a:gd name="T105" fmla="*/ 1707 h 2790"/>
                <a:gd name="T106" fmla="*/ 2515 w 3334"/>
                <a:gd name="T107" fmla="*/ 1576 h 2790"/>
                <a:gd name="T108" fmla="*/ 2477 w 3334"/>
                <a:gd name="T109" fmla="*/ 1327 h 2790"/>
                <a:gd name="T110" fmla="*/ 2284 w 3334"/>
                <a:gd name="T111" fmla="*/ 1177 h 2790"/>
                <a:gd name="T112" fmla="*/ 143 w 3334"/>
                <a:gd name="T113" fmla="*/ 1877 h 2790"/>
                <a:gd name="T114" fmla="*/ 274 w 3334"/>
                <a:gd name="T115" fmla="*/ 1784 h 2790"/>
                <a:gd name="T116" fmla="*/ 165 w 3334"/>
                <a:gd name="T117" fmla="*/ 1515 h 2790"/>
                <a:gd name="T118" fmla="*/ 294 w 3334"/>
                <a:gd name="T119" fmla="*/ 1648 h 2790"/>
                <a:gd name="T120" fmla="*/ 287 w 3334"/>
                <a:gd name="T121" fmla="*/ 1830 h 2790"/>
                <a:gd name="T122" fmla="*/ 143 w 3334"/>
                <a:gd name="T123" fmla="*/ 1877 h 2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334" h="2790">
                  <a:moveTo>
                    <a:pt x="3181" y="759"/>
                  </a:moveTo>
                  <a:lnTo>
                    <a:pt x="3181" y="759"/>
                  </a:lnTo>
                  <a:lnTo>
                    <a:pt x="3158" y="709"/>
                  </a:lnTo>
                  <a:lnTo>
                    <a:pt x="3135" y="663"/>
                  </a:lnTo>
                  <a:lnTo>
                    <a:pt x="3108" y="616"/>
                  </a:lnTo>
                  <a:lnTo>
                    <a:pt x="3079" y="573"/>
                  </a:lnTo>
                  <a:lnTo>
                    <a:pt x="3051" y="530"/>
                  </a:lnTo>
                  <a:lnTo>
                    <a:pt x="3018" y="491"/>
                  </a:lnTo>
                  <a:lnTo>
                    <a:pt x="2988" y="451"/>
                  </a:lnTo>
                  <a:lnTo>
                    <a:pt x="2954" y="414"/>
                  </a:lnTo>
                  <a:lnTo>
                    <a:pt x="2920" y="380"/>
                  </a:lnTo>
                  <a:lnTo>
                    <a:pt x="2886" y="346"/>
                  </a:lnTo>
                  <a:lnTo>
                    <a:pt x="2852" y="314"/>
                  </a:lnTo>
                  <a:lnTo>
                    <a:pt x="2818" y="283"/>
                  </a:lnTo>
                  <a:lnTo>
                    <a:pt x="2782" y="254"/>
                  </a:lnTo>
                  <a:lnTo>
                    <a:pt x="2748" y="228"/>
                  </a:lnTo>
                  <a:lnTo>
                    <a:pt x="2680" y="179"/>
                  </a:lnTo>
                  <a:lnTo>
                    <a:pt x="2614" y="136"/>
                  </a:lnTo>
                  <a:lnTo>
                    <a:pt x="2553" y="99"/>
                  </a:lnTo>
                  <a:lnTo>
                    <a:pt x="2497" y="68"/>
                  </a:lnTo>
                  <a:lnTo>
                    <a:pt x="2447" y="43"/>
                  </a:lnTo>
                  <a:lnTo>
                    <a:pt x="2408" y="23"/>
                  </a:lnTo>
                  <a:lnTo>
                    <a:pt x="2377" y="11"/>
                  </a:lnTo>
                  <a:lnTo>
                    <a:pt x="2350" y="0"/>
                  </a:lnTo>
                  <a:lnTo>
                    <a:pt x="2350" y="0"/>
                  </a:lnTo>
                  <a:lnTo>
                    <a:pt x="2314" y="29"/>
                  </a:lnTo>
                  <a:lnTo>
                    <a:pt x="2273" y="59"/>
                  </a:lnTo>
                  <a:lnTo>
                    <a:pt x="2221" y="99"/>
                  </a:lnTo>
                  <a:lnTo>
                    <a:pt x="2162" y="140"/>
                  </a:lnTo>
                  <a:lnTo>
                    <a:pt x="2098" y="181"/>
                  </a:lnTo>
                  <a:lnTo>
                    <a:pt x="2064" y="201"/>
                  </a:lnTo>
                  <a:lnTo>
                    <a:pt x="2030" y="219"/>
                  </a:lnTo>
                  <a:lnTo>
                    <a:pt x="1996" y="237"/>
                  </a:lnTo>
                  <a:lnTo>
                    <a:pt x="1963" y="251"/>
                  </a:lnTo>
                  <a:lnTo>
                    <a:pt x="1963" y="251"/>
                  </a:lnTo>
                  <a:lnTo>
                    <a:pt x="1897" y="278"/>
                  </a:lnTo>
                  <a:lnTo>
                    <a:pt x="1831" y="301"/>
                  </a:lnTo>
                  <a:lnTo>
                    <a:pt x="1766" y="322"/>
                  </a:lnTo>
                  <a:lnTo>
                    <a:pt x="1704" y="339"/>
                  </a:lnTo>
                  <a:lnTo>
                    <a:pt x="1644" y="351"/>
                  </a:lnTo>
                  <a:lnTo>
                    <a:pt x="1618" y="355"/>
                  </a:lnTo>
                  <a:lnTo>
                    <a:pt x="1591" y="357"/>
                  </a:lnTo>
                  <a:lnTo>
                    <a:pt x="1567" y="358"/>
                  </a:lnTo>
                  <a:lnTo>
                    <a:pt x="1544" y="358"/>
                  </a:lnTo>
                  <a:lnTo>
                    <a:pt x="1523" y="355"/>
                  </a:lnTo>
                  <a:lnTo>
                    <a:pt x="1505" y="351"/>
                  </a:lnTo>
                  <a:lnTo>
                    <a:pt x="1505" y="351"/>
                  </a:lnTo>
                  <a:lnTo>
                    <a:pt x="1485" y="344"/>
                  </a:lnTo>
                  <a:lnTo>
                    <a:pt x="1463" y="337"/>
                  </a:lnTo>
                  <a:lnTo>
                    <a:pt x="1415" y="314"/>
                  </a:lnTo>
                  <a:lnTo>
                    <a:pt x="1360" y="287"/>
                  </a:lnTo>
                  <a:lnTo>
                    <a:pt x="1304" y="260"/>
                  </a:lnTo>
                  <a:lnTo>
                    <a:pt x="1249" y="237"/>
                  </a:lnTo>
                  <a:lnTo>
                    <a:pt x="1222" y="228"/>
                  </a:lnTo>
                  <a:lnTo>
                    <a:pt x="1197" y="220"/>
                  </a:lnTo>
                  <a:lnTo>
                    <a:pt x="1175" y="215"/>
                  </a:lnTo>
                  <a:lnTo>
                    <a:pt x="1155" y="213"/>
                  </a:lnTo>
                  <a:lnTo>
                    <a:pt x="1146" y="215"/>
                  </a:lnTo>
                  <a:lnTo>
                    <a:pt x="1139" y="215"/>
                  </a:lnTo>
                  <a:lnTo>
                    <a:pt x="1132" y="219"/>
                  </a:lnTo>
                  <a:lnTo>
                    <a:pt x="1125" y="222"/>
                  </a:lnTo>
                  <a:lnTo>
                    <a:pt x="1125" y="222"/>
                  </a:lnTo>
                  <a:lnTo>
                    <a:pt x="1120" y="228"/>
                  </a:lnTo>
                  <a:lnTo>
                    <a:pt x="1116" y="233"/>
                  </a:lnTo>
                  <a:lnTo>
                    <a:pt x="1112" y="240"/>
                  </a:lnTo>
                  <a:lnTo>
                    <a:pt x="1111" y="249"/>
                  </a:lnTo>
                  <a:lnTo>
                    <a:pt x="1111" y="269"/>
                  </a:lnTo>
                  <a:lnTo>
                    <a:pt x="1112" y="292"/>
                  </a:lnTo>
                  <a:lnTo>
                    <a:pt x="1120" y="317"/>
                  </a:lnTo>
                  <a:lnTo>
                    <a:pt x="1127" y="344"/>
                  </a:lnTo>
                  <a:lnTo>
                    <a:pt x="1137" y="373"/>
                  </a:lnTo>
                  <a:lnTo>
                    <a:pt x="1148" y="399"/>
                  </a:lnTo>
                  <a:lnTo>
                    <a:pt x="1172" y="455"/>
                  </a:lnTo>
                  <a:lnTo>
                    <a:pt x="1195" y="500"/>
                  </a:lnTo>
                  <a:lnTo>
                    <a:pt x="1218" y="545"/>
                  </a:lnTo>
                  <a:lnTo>
                    <a:pt x="1218" y="545"/>
                  </a:lnTo>
                  <a:lnTo>
                    <a:pt x="1202" y="550"/>
                  </a:lnTo>
                  <a:lnTo>
                    <a:pt x="1157" y="568"/>
                  </a:lnTo>
                  <a:lnTo>
                    <a:pt x="1094" y="593"/>
                  </a:lnTo>
                  <a:lnTo>
                    <a:pt x="1059" y="609"/>
                  </a:lnTo>
                  <a:lnTo>
                    <a:pt x="1021" y="627"/>
                  </a:lnTo>
                  <a:lnTo>
                    <a:pt x="983" y="648"/>
                  </a:lnTo>
                  <a:lnTo>
                    <a:pt x="944" y="670"/>
                  </a:lnTo>
                  <a:lnTo>
                    <a:pt x="908" y="693"/>
                  </a:lnTo>
                  <a:lnTo>
                    <a:pt x="874" y="716"/>
                  </a:lnTo>
                  <a:lnTo>
                    <a:pt x="842" y="742"/>
                  </a:lnTo>
                  <a:lnTo>
                    <a:pt x="817" y="768"/>
                  </a:lnTo>
                  <a:lnTo>
                    <a:pt x="804" y="783"/>
                  </a:lnTo>
                  <a:lnTo>
                    <a:pt x="795" y="795"/>
                  </a:lnTo>
                  <a:lnTo>
                    <a:pt x="788" y="810"/>
                  </a:lnTo>
                  <a:lnTo>
                    <a:pt x="781" y="824"/>
                  </a:lnTo>
                  <a:lnTo>
                    <a:pt x="781" y="824"/>
                  </a:lnTo>
                  <a:lnTo>
                    <a:pt x="763" y="876"/>
                  </a:lnTo>
                  <a:lnTo>
                    <a:pt x="752" y="917"/>
                  </a:lnTo>
                  <a:lnTo>
                    <a:pt x="745" y="953"/>
                  </a:lnTo>
                  <a:lnTo>
                    <a:pt x="742" y="983"/>
                  </a:lnTo>
                  <a:lnTo>
                    <a:pt x="736" y="1010"/>
                  </a:lnTo>
                  <a:lnTo>
                    <a:pt x="729" y="1033"/>
                  </a:lnTo>
                  <a:lnTo>
                    <a:pt x="725" y="1046"/>
                  </a:lnTo>
                  <a:lnTo>
                    <a:pt x="718" y="1057"/>
                  </a:lnTo>
                  <a:lnTo>
                    <a:pt x="711" y="1069"/>
                  </a:lnTo>
                  <a:lnTo>
                    <a:pt x="702" y="1082"/>
                  </a:lnTo>
                  <a:lnTo>
                    <a:pt x="702" y="1082"/>
                  </a:lnTo>
                  <a:lnTo>
                    <a:pt x="688" y="1096"/>
                  </a:lnTo>
                  <a:lnTo>
                    <a:pt x="666" y="1114"/>
                  </a:lnTo>
                  <a:lnTo>
                    <a:pt x="638" y="1132"/>
                  </a:lnTo>
                  <a:lnTo>
                    <a:pt x="604" y="1153"/>
                  </a:lnTo>
                  <a:lnTo>
                    <a:pt x="525" y="1200"/>
                  </a:lnTo>
                  <a:lnTo>
                    <a:pt x="437" y="1248"/>
                  </a:lnTo>
                  <a:lnTo>
                    <a:pt x="270" y="1338"/>
                  </a:lnTo>
                  <a:lnTo>
                    <a:pt x="208" y="1374"/>
                  </a:lnTo>
                  <a:lnTo>
                    <a:pt x="186" y="1386"/>
                  </a:lnTo>
                  <a:lnTo>
                    <a:pt x="172" y="1397"/>
                  </a:lnTo>
                  <a:lnTo>
                    <a:pt x="172" y="1397"/>
                  </a:lnTo>
                  <a:lnTo>
                    <a:pt x="107" y="1449"/>
                  </a:lnTo>
                  <a:lnTo>
                    <a:pt x="107" y="1449"/>
                  </a:lnTo>
                  <a:lnTo>
                    <a:pt x="93" y="1438"/>
                  </a:lnTo>
                  <a:lnTo>
                    <a:pt x="79" y="1433"/>
                  </a:lnTo>
                  <a:lnTo>
                    <a:pt x="73" y="1433"/>
                  </a:lnTo>
                  <a:lnTo>
                    <a:pt x="68" y="1433"/>
                  </a:lnTo>
                  <a:lnTo>
                    <a:pt x="63" y="1436"/>
                  </a:lnTo>
                  <a:lnTo>
                    <a:pt x="57" y="1440"/>
                  </a:lnTo>
                  <a:lnTo>
                    <a:pt x="57" y="1440"/>
                  </a:lnTo>
                  <a:lnTo>
                    <a:pt x="47" y="1454"/>
                  </a:lnTo>
                  <a:lnTo>
                    <a:pt x="34" y="1472"/>
                  </a:lnTo>
                  <a:lnTo>
                    <a:pt x="25" y="1490"/>
                  </a:lnTo>
                  <a:lnTo>
                    <a:pt x="16" y="1508"/>
                  </a:lnTo>
                  <a:lnTo>
                    <a:pt x="7" y="1528"/>
                  </a:lnTo>
                  <a:lnTo>
                    <a:pt x="2" y="1546"/>
                  </a:lnTo>
                  <a:lnTo>
                    <a:pt x="0" y="1562"/>
                  </a:lnTo>
                  <a:lnTo>
                    <a:pt x="0" y="1576"/>
                  </a:lnTo>
                  <a:lnTo>
                    <a:pt x="0" y="1576"/>
                  </a:lnTo>
                  <a:lnTo>
                    <a:pt x="9" y="1626"/>
                  </a:lnTo>
                  <a:lnTo>
                    <a:pt x="25" y="1707"/>
                  </a:lnTo>
                  <a:lnTo>
                    <a:pt x="43" y="1786"/>
                  </a:lnTo>
                  <a:lnTo>
                    <a:pt x="50" y="1816"/>
                  </a:lnTo>
                  <a:lnTo>
                    <a:pt x="57" y="1834"/>
                  </a:lnTo>
                  <a:lnTo>
                    <a:pt x="57" y="1834"/>
                  </a:lnTo>
                  <a:lnTo>
                    <a:pt x="63" y="1843"/>
                  </a:lnTo>
                  <a:lnTo>
                    <a:pt x="72" y="1850"/>
                  </a:lnTo>
                  <a:lnTo>
                    <a:pt x="82" y="1859"/>
                  </a:lnTo>
                  <a:lnTo>
                    <a:pt x="95" y="1864"/>
                  </a:lnTo>
                  <a:lnTo>
                    <a:pt x="95" y="1864"/>
                  </a:lnTo>
                  <a:lnTo>
                    <a:pt x="104" y="1880"/>
                  </a:lnTo>
                  <a:lnTo>
                    <a:pt x="118" y="1895"/>
                  </a:lnTo>
                  <a:lnTo>
                    <a:pt x="134" y="1909"/>
                  </a:lnTo>
                  <a:lnTo>
                    <a:pt x="152" y="1925"/>
                  </a:lnTo>
                  <a:lnTo>
                    <a:pt x="192" y="1954"/>
                  </a:lnTo>
                  <a:lnTo>
                    <a:pt x="233" y="1981"/>
                  </a:lnTo>
                  <a:lnTo>
                    <a:pt x="305" y="2024"/>
                  </a:lnTo>
                  <a:lnTo>
                    <a:pt x="324" y="2036"/>
                  </a:lnTo>
                  <a:lnTo>
                    <a:pt x="330" y="2040"/>
                  </a:lnTo>
                  <a:lnTo>
                    <a:pt x="330" y="2042"/>
                  </a:lnTo>
                  <a:lnTo>
                    <a:pt x="330" y="2042"/>
                  </a:lnTo>
                  <a:lnTo>
                    <a:pt x="328" y="2043"/>
                  </a:lnTo>
                  <a:lnTo>
                    <a:pt x="324" y="2047"/>
                  </a:lnTo>
                  <a:lnTo>
                    <a:pt x="315" y="2063"/>
                  </a:lnTo>
                  <a:lnTo>
                    <a:pt x="296" y="2110"/>
                  </a:lnTo>
                  <a:lnTo>
                    <a:pt x="274" y="2162"/>
                  </a:lnTo>
                  <a:lnTo>
                    <a:pt x="258" y="2199"/>
                  </a:lnTo>
                  <a:lnTo>
                    <a:pt x="258" y="2199"/>
                  </a:lnTo>
                  <a:lnTo>
                    <a:pt x="253" y="2212"/>
                  </a:lnTo>
                  <a:lnTo>
                    <a:pt x="249" y="2224"/>
                  </a:lnTo>
                  <a:lnTo>
                    <a:pt x="247" y="2237"/>
                  </a:lnTo>
                  <a:lnTo>
                    <a:pt x="249" y="2251"/>
                  </a:lnTo>
                  <a:lnTo>
                    <a:pt x="254" y="2266"/>
                  </a:lnTo>
                  <a:lnTo>
                    <a:pt x="265" y="2282"/>
                  </a:lnTo>
                  <a:lnTo>
                    <a:pt x="279" y="2298"/>
                  </a:lnTo>
                  <a:lnTo>
                    <a:pt x="301" y="2314"/>
                  </a:lnTo>
                  <a:lnTo>
                    <a:pt x="301" y="2314"/>
                  </a:lnTo>
                  <a:lnTo>
                    <a:pt x="322" y="2328"/>
                  </a:lnTo>
                  <a:lnTo>
                    <a:pt x="342" y="2339"/>
                  </a:lnTo>
                  <a:lnTo>
                    <a:pt x="360" y="2344"/>
                  </a:lnTo>
                  <a:lnTo>
                    <a:pt x="376" y="2348"/>
                  </a:lnTo>
                  <a:lnTo>
                    <a:pt x="392" y="2350"/>
                  </a:lnTo>
                  <a:lnTo>
                    <a:pt x="412" y="2350"/>
                  </a:lnTo>
                  <a:lnTo>
                    <a:pt x="459" y="2350"/>
                  </a:lnTo>
                  <a:lnTo>
                    <a:pt x="459" y="2350"/>
                  </a:lnTo>
                  <a:lnTo>
                    <a:pt x="505" y="2350"/>
                  </a:lnTo>
                  <a:lnTo>
                    <a:pt x="541" y="2350"/>
                  </a:lnTo>
                  <a:lnTo>
                    <a:pt x="555" y="2353"/>
                  </a:lnTo>
                  <a:lnTo>
                    <a:pt x="571" y="2357"/>
                  </a:lnTo>
                  <a:lnTo>
                    <a:pt x="586" y="2362"/>
                  </a:lnTo>
                  <a:lnTo>
                    <a:pt x="602" y="2371"/>
                  </a:lnTo>
                  <a:lnTo>
                    <a:pt x="602" y="2371"/>
                  </a:lnTo>
                  <a:lnTo>
                    <a:pt x="632" y="2389"/>
                  </a:lnTo>
                  <a:lnTo>
                    <a:pt x="647" y="2398"/>
                  </a:lnTo>
                  <a:lnTo>
                    <a:pt x="659" y="2403"/>
                  </a:lnTo>
                  <a:lnTo>
                    <a:pt x="672" y="2407"/>
                  </a:lnTo>
                  <a:lnTo>
                    <a:pt x="682" y="2409"/>
                  </a:lnTo>
                  <a:lnTo>
                    <a:pt x="691" y="2405"/>
                  </a:lnTo>
                  <a:lnTo>
                    <a:pt x="702" y="2400"/>
                  </a:lnTo>
                  <a:lnTo>
                    <a:pt x="702" y="2400"/>
                  </a:lnTo>
                  <a:lnTo>
                    <a:pt x="713" y="2393"/>
                  </a:lnTo>
                  <a:lnTo>
                    <a:pt x="727" y="2385"/>
                  </a:lnTo>
                  <a:lnTo>
                    <a:pt x="756" y="2373"/>
                  </a:lnTo>
                  <a:lnTo>
                    <a:pt x="779" y="2366"/>
                  </a:lnTo>
                  <a:lnTo>
                    <a:pt x="788" y="2364"/>
                  </a:lnTo>
                  <a:lnTo>
                    <a:pt x="824" y="2428"/>
                  </a:lnTo>
                  <a:lnTo>
                    <a:pt x="860" y="2443"/>
                  </a:lnTo>
                  <a:lnTo>
                    <a:pt x="960" y="2507"/>
                  </a:lnTo>
                  <a:lnTo>
                    <a:pt x="960" y="2507"/>
                  </a:lnTo>
                  <a:lnTo>
                    <a:pt x="964" y="2529"/>
                  </a:lnTo>
                  <a:lnTo>
                    <a:pt x="974" y="2574"/>
                  </a:lnTo>
                  <a:lnTo>
                    <a:pt x="980" y="2597"/>
                  </a:lnTo>
                  <a:lnTo>
                    <a:pt x="987" y="2618"/>
                  </a:lnTo>
                  <a:lnTo>
                    <a:pt x="991" y="2625"/>
                  </a:lnTo>
                  <a:lnTo>
                    <a:pt x="996" y="2633"/>
                  </a:lnTo>
                  <a:lnTo>
                    <a:pt x="1000" y="2636"/>
                  </a:lnTo>
                  <a:lnTo>
                    <a:pt x="1003" y="2636"/>
                  </a:lnTo>
                  <a:lnTo>
                    <a:pt x="1003" y="2636"/>
                  </a:lnTo>
                  <a:lnTo>
                    <a:pt x="1007" y="2634"/>
                  </a:lnTo>
                  <a:lnTo>
                    <a:pt x="1012" y="2631"/>
                  </a:lnTo>
                  <a:lnTo>
                    <a:pt x="1021" y="2620"/>
                  </a:lnTo>
                  <a:lnTo>
                    <a:pt x="1039" y="2591"/>
                  </a:lnTo>
                  <a:lnTo>
                    <a:pt x="1048" y="2582"/>
                  </a:lnTo>
                  <a:lnTo>
                    <a:pt x="1053" y="2579"/>
                  </a:lnTo>
                  <a:lnTo>
                    <a:pt x="1057" y="2579"/>
                  </a:lnTo>
                  <a:lnTo>
                    <a:pt x="1062" y="2579"/>
                  </a:lnTo>
                  <a:lnTo>
                    <a:pt x="1066" y="2582"/>
                  </a:lnTo>
                  <a:lnTo>
                    <a:pt x="1071" y="2590"/>
                  </a:lnTo>
                  <a:lnTo>
                    <a:pt x="1075" y="2600"/>
                  </a:lnTo>
                  <a:lnTo>
                    <a:pt x="1075" y="2600"/>
                  </a:lnTo>
                  <a:lnTo>
                    <a:pt x="1091" y="2649"/>
                  </a:lnTo>
                  <a:lnTo>
                    <a:pt x="1098" y="2672"/>
                  </a:lnTo>
                  <a:lnTo>
                    <a:pt x="1107" y="2690"/>
                  </a:lnTo>
                  <a:lnTo>
                    <a:pt x="1116" y="2704"/>
                  </a:lnTo>
                  <a:lnTo>
                    <a:pt x="1120" y="2708"/>
                  </a:lnTo>
                  <a:lnTo>
                    <a:pt x="1125" y="2711"/>
                  </a:lnTo>
                  <a:lnTo>
                    <a:pt x="1130" y="2711"/>
                  </a:lnTo>
                  <a:lnTo>
                    <a:pt x="1136" y="2711"/>
                  </a:lnTo>
                  <a:lnTo>
                    <a:pt x="1141" y="2708"/>
                  </a:lnTo>
                  <a:lnTo>
                    <a:pt x="1146" y="2701"/>
                  </a:lnTo>
                  <a:lnTo>
                    <a:pt x="1146" y="2701"/>
                  </a:lnTo>
                  <a:lnTo>
                    <a:pt x="1154" y="2694"/>
                  </a:lnTo>
                  <a:lnTo>
                    <a:pt x="1161" y="2686"/>
                  </a:lnTo>
                  <a:lnTo>
                    <a:pt x="1170" y="2681"/>
                  </a:lnTo>
                  <a:lnTo>
                    <a:pt x="1179" y="2676"/>
                  </a:lnTo>
                  <a:lnTo>
                    <a:pt x="1198" y="2668"/>
                  </a:lnTo>
                  <a:lnTo>
                    <a:pt x="1220" y="2665"/>
                  </a:lnTo>
                  <a:lnTo>
                    <a:pt x="1231" y="2665"/>
                  </a:lnTo>
                  <a:lnTo>
                    <a:pt x="1240" y="2667"/>
                  </a:lnTo>
                  <a:lnTo>
                    <a:pt x="1249" y="2668"/>
                  </a:lnTo>
                  <a:lnTo>
                    <a:pt x="1256" y="2672"/>
                  </a:lnTo>
                  <a:lnTo>
                    <a:pt x="1263" y="2677"/>
                  </a:lnTo>
                  <a:lnTo>
                    <a:pt x="1268" y="2683"/>
                  </a:lnTo>
                  <a:lnTo>
                    <a:pt x="1274" y="2692"/>
                  </a:lnTo>
                  <a:lnTo>
                    <a:pt x="1275" y="2701"/>
                  </a:lnTo>
                  <a:lnTo>
                    <a:pt x="1275" y="2701"/>
                  </a:lnTo>
                  <a:lnTo>
                    <a:pt x="1279" y="2722"/>
                  </a:lnTo>
                  <a:lnTo>
                    <a:pt x="1286" y="2744"/>
                  </a:lnTo>
                  <a:lnTo>
                    <a:pt x="1295" y="2763"/>
                  </a:lnTo>
                  <a:lnTo>
                    <a:pt x="1306" y="2778"/>
                  </a:lnTo>
                  <a:lnTo>
                    <a:pt x="1311" y="2785"/>
                  </a:lnTo>
                  <a:lnTo>
                    <a:pt x="1318" y="2788"/>
                  </a:lnTo>
                  <a:lnTo>
                    <a:pt x="1326" y="2790"/>
                  </a:lnTo>
                  <a:lnTo>
                    <a:pt x="1331" y="2790"/>
                  </a:lnTo>
                  <a:lnTo>
                    <a:pt x="1338" y="2788"/>
                  </a:lnTo>
                  <a:lnTo>
                    <a:pt x="1347" y="2783"/>
                  </a:lnTo>
                  <a:lnTo>
                    <a:pt x="1354" y="2776"/>
                  </a:lnTo>
                  <a:lnTo>
                    <a:pt x="1361" y="2765"/>
                  </a:lnTo>
                  <a:lnTo>
                    <a:pt x="1361" y="2765"/>
                  </a:lnTo>
                  <a:lnTo>
                    <a:pt x="1369" y="2754"/>
                  </a:lnTo>
                  <a:lnTo>
                    <a:pt x="1378" y="2744"/>
                  </a:lnTo>
                  <a:lnTo>
                    <a:pt x="1385" y="2736"/>
                  </a:lnTo>
                  <a:lnTo>
                    <a:pt x="1394" y="2729"/>
                  </a:lnTo>
                  <a:lnTo>
                    <a:pt x="1401" y="2726"/>
                  </a:lnTo>
                  <a:lnTo>
                    <a:pt x="1410" y="2722"/>
                  </a:lnTo>
                  <a:lnTo>
                    <a:pt x="1419" y="2720"/>
                  </a:lnTo>
                  <a:lnTo>
                    <a:pt x="1426" y="2719"/>
                  </a:lnTo>
                  <a:lnTo>
                    <a:pt x="1440" y="2722"/>
                  </a:lnTo>
                  <a:lnTo>
                    <a:pt x="1455" y="2726"/>
                  </a:lnTo>
                  <a:lnTo>
                    <a:pt x="1467" y="2735"/>
                  </a:lnTo>
                  <a:lnTo>
                    <a:pt x="1476" y="2744"/>
                  </a:lnTo>
                  <a:lnTo>
                    <a:pt x="1476" y="2744"/>
                  </a:lnTo>
                  <a:lnTo>
                    <a:pt x="1487" y="2753"/>
                  </a:lnTo>
                  <a:lnTo>
                    <a:pt x="1499" y="2760"/>
                  </a:lnTo>
                  <a:lnTo>
                    <a:pt x="1514" y="2763"/>
                  </a:lnTo>
                  <a:lnTo>
                    <a:pt x="1530" y="2765"/>
                  </a:lnTo>
                  <a:lnTo>
                    <a:pt x="1537" y="2763"/>
                  </a:lnTo>
                  <a:lnTo>
                    <a:pt x="1546" y="2762"/>
                  </a:lnTo>
                  <a:lnTo>
                    <a:pt x="1551" y="2758"/>
                  </a:lnTo>
                  <a:lnTo>
                    <a:pt x="1558" y="2753"/>
                  </a:lnTo>
                  <a:lnTo>
                    <a:pt x="1564" y="2747"/>
                  </a:lnTo>
                  <a:lnTo>
                    <a:pt x="1569" y="2740"/>
                  </a:lnTo>
                  <a:lnTo>
                    <a:pt x="1573" y="2733"/>
                  </a:lnTo>
                  <a:lnTo>
                    <a:pt x="1576" y="2722"/>
                  </a:lnTo>
                  <a:lnTo>
                    <a:pt x="1576" y="2722"/>
                  </a:lnTo>
                  <a:lnTo>
                    <a:pt x="1582" y="2701"/>
                  </a:lnTo>
                  <a:lnTo>
                    <a:pt x="1589" y="2683"/>
                  </a:lnTo>
                  <a:lnTo>
                    <a:pt x="1598" y="2667"/>
                  </a:lnTo>
                  <a:lnTo>
                    <a:pt x="1609" y="2654"/>
                  </a:lnTo>
                  <a:lnTo>
                    <a:pt x="1612" y="2651"/>
                  </a:lnTo>
                  <a:lnTo>
                    <a:pt x="1618" y="2649"/>
                  </a:lnTo>
                  <a:lnTo>
                    <a:pt x="1621" y="2647"/>
                  </a:lnTo>
                  <a:lnTo>
                    <a:pt x="1627" y="2649"/>
                  </a:lnTo>
                  <a:lnTo>
                    <a:pt x="1630" y="2651"/>
                  </a:lnTo>
                  <a:lnTo>
                    <a:pt x="1634" y="2656"/>
                  </a:lnTo>
                  <a:lnTo>
                    <a:pt x="1637" y="2663"/>
                  </a:lnTo>
                  <a:lnTo>
                    <a:pt x="1641" y="2672"/>
                  </a:lnTo>
                  <a:lnTo>
                    <a:pt x="1641" y="2672"/>
                  </a:lnTo>
                  <a:lnTo>
                    <a:pt x="1650" y="2711"/>
                  </a:lnTo>
                  <a:lnTo>
                    <a:pt x="1655" y="2726"/>
                  </a:lnTo>
                  <a:lnTo>
                    <a:pt x="1659" y="2731"/>
                  </a:lnTo>
                  <a:lnTo>
                    <a:pt x="1662" y="2735"/>
                  </a:lnTo>
                  <a:lnTo>
                    <a:pt x="1668" y="2736"/>
                  </a:lnTo>
                  <a:lnTo>
                    <a:pt x="1675" y="2736"/>
                  </a:lnTo>
                  <a:lnTo>
                    <a:pt x="1682" y="2735"/>
                  </a:lnTo>
                  <a:lnTo>
                    <a:pt x="1693" y="2731"/>
                  </a:lnTo>
                  <a:lnTo>
                    <a:pt x="1704" y="2724"/>
                  </a:lnTo>
                  <a:lnTo>
                    <a:pt x="1716" y="2715"/>
                  </a:lnTo>
                  <a:lnTo>
                    <a:pt x="1748" y="2686"/>
                  </a:lnTo>
                  <a:lnTo>
                    <a:pt x="1748" y="2686"/>
                  </a:lnTo>
                  <a:lnTo>
                    <a:pt x="1781" y="2652"/>
                  </a:lnTo>
                  <a:lnTo>
                    <a:pt x="1807" y="2624"/>
                  </a:lnTo>
                  <a:lnTo>
                    <a:pt x="1827" y="2599"/>
                  </a:lnTo>
                  <a:lnTo>
                    <a:pt x="1843" y="2579"/>
                  </a:lnTo>
                  <a:lnTo>
                    <a:pt x="1856" y="2565"/>
                  </a:lnTo>
                  <a:lnTo>
                    <a:pt x="1865" y="2556"/>
                  </a:lnTo>
                  <a:lnTo>
                    <a:pt x="1868" y="2554"/>
                  </a:lnTo>
                  <a:lnTo>
                    <a:pt x="1870" y="2554"/>
                  </a:lnTo>
                  <a:lnTo>
                    <a:pt x="1874" y="2554"/>
                  </a:lnTo>
                  <a:lnTo>
                    <a:pt x="1877" y="2557"/>
                  </a:lnTo>
                  <a:lnTo>
                    <a:pt x="1877" y="2557"/>
                  </a:lnTo>
                  <a:lnTo>
                    <a:pt x="1879" y="2559"/>
                  </a:lnTo>
                  <a:lnTo>
                    <a:pt x="1883" y="2559"/>
                  </a:lnTo>
                  <a:lnTo>
                    <a:pt x="1895" y="2559"/>
                  </a:lnTo>
                  <a:lnTo>
                    <a:pt x="1911" y="2556"/>
                  </a:lnTo>
                  <a:lnTo>
                    <a:pt x="1931" y="2550"/>
                  </a:lnTo>
                  <a:lnTo>
                    <a:pt x="1985" y="2534"/>
                  </a:lnTo>
                  <a:lnTo>
                    <a:pt x="2051" y="2513"/>
                  </a:lnTo>
                  <a:lnTo>
                    <a:pt x="2205" y="2461"/>
                  </a:lnTo>
                  <a:lnTo>
                    <a:pt x="2286" y="2436"/>
                  </a:lnTo>
                  <a:lnTo>
                    <a:pt x="2365" y="2414"/>
                  </a:lnTo>
                  <a:lnTo>
                    <a:pt x="2365" y="2414"/>
                  </a:lnTo>
                  <a:lnTo>
                    <a:pt x="2433" y="2394"/>
                  </a:lnTo>
                  <a:lnTo>
                    <a:pt x="2490" y="2377"/>
                  </a:lnTo>
                  <a:lnTo>
                    <a:pt x="2587" y="2341"/>
                  </a:lnTo>
                  <a:lnTo>
                    <a:pt x="2640" y="2325"/>
                  </a:lnTo>
                  <a:lnTo>
                    <a:pt x="2669" y="2317"/>
                  </a:lnTo>
                  <a:lnTo>
                    <a:pt x="2701" y="2310"/>
                  </a:lnTo>
                  <a:lnTo>
                    <a:pt x="2737" y="2303"/>
                  </a:lnTo>
                  <a:lnTo>
                    <a:pt x="2778" y="2296"/>
                  </a:lnTo>
                  <a:lnTo>
                    <a:pt x="2823" y="2291"/>
                  </a:lnTo>
                  <a:lnTo>
                    <a:pt x="2873" y="2285"/>
                  </a:lnTo>
                  <a:lnTo>
                    <a:pt x="2873" y="2285"/>
                  </a:lnTo>
                  <a:lnTo>
                    <a:pt x="2900" y="2282"/>
                  </a:lnTo>
                  <a:lnTo>
                    <a:pt x="2929" y="2273"/>
                  </a:lnTo>
                  <a:lnTo>
                    <a:pt x="2956" y="2262"/>
                  </a:lnTo>
                  <a:lnTo>
                    <a:pt x="2984" y="2248"/>
                  </a:lnTo>
                  <a:lnTo>
                    <a:pt x="3013" y="2230"/>
                  </a:lnTo>
                  <a:lnTo>
                    <a:pt x="3040" y="2208"/>
                  </a:lnTo>
                  <a:lnTo>
                    <a:pt x="3069" y="2185"/>
                  </a:lnTo>
                  <a:lnTo>
                    <a:pt x="3095" y="2158"/>
                  </a:lnTo>
                  <a:lnTo>
                    <a:pt x="3120" y="2128"/>
                  </a:lnTo>
                  <a:lnTo>
                    <a:pt x="3147" y="2094"/>
                  </a:lnTo>
                  <a:lnTo>
                    <a:pt x="3171" y="2058"/>
                  </a:lnTo>
                  <a:lnTo>
                    <a:pt x="3196" y="2020"/>
                  </a:lnTo>
                  <a:lnTo>
                    <a:pt x="3217" y="1977"/>
                  </a:lnTo>
                  <a:lnTo>
                    <a:pt x="3239" y="1934"/>
                  </a:lnTo>
                  <a:lnTo>
                    <a:pt x="3257" y="1888"/>
                  </a:lnTo>
                  <a:lnTo>
                    <a:pt x="3274" y="1838"/>
                  </a:lnTo>
                  <a:lnTo>
                    <a:pt x="3291" y="1786"/>
                  </a:lnTo>
                  <a:lnTo>
                    <a:pt x="3303" y="1732"/>
                  </a:lnTo>
                  <a:lnTo>
                    <a:pt x="3314" y="1675"/>
                  </a:lnTo>
                  <a:lnTo>
                    <a:pt x="3323" y="1615"/>
                  </a:lnTo>
                  <a:lnTo>
                    <a:pt x="3330" y="1555"/>
                  </a:lnTo>
                  <a:lnTo>
                    <a:pt x="3334" y="1492"/>
                  </a:lnTo>
                  <a:lnTo>
                    <a:pt x="3334" y="1427"/>
                  </a:lnTo>
                  <a:lnTo>
                    <a:pt x="3330" y="1359"/>
                  </a:lnTo>
                  <a:lnTo>
                    <a:pt x="3325" y="1291"/>
                  </a:lnTo>
                  <a:lnTo>
                    <a:pt x="3316" y="1220"/>
                  </a:lnTo>
                  <a:lnTo>
                    <a:pt x="3303" y="1148"/>
                  </a:lnTo>
                  <a:lnTo>
                    <a:pt x="3287" y="1073"/>
                  </a:lnTo>
                  <a:lnTo>
                    <a:pt x="3267" y="998"/>
                  </a:lnTo>
                  <a:lnTo>
                    <a:pt x="3242" y="919"/>
                  </a:lnTo>
                  <a:lnTo>
                    <a:pt x="3214" y="840"/>
                  </a:lnTo>
                  <a:lnTo>
                    <a:pt x="3181" y="759"/>
                  </a:lnTo>
                  <a:lnTo>
                    <a:pt x="3181" y="759"/>
                  </a:lnTo>
                  <a:close/>
                  <a:moveTo>
                    <a:pt x="358" y="2070"/>
                  </a:moveTo>
                  <a:lnTo>
                    <a:pt x="358" y="2070"/>
                  </a:lnTo>
                  <a:lnTo>
                    <a:pt x="433" y="2092"/>
                  </a:lnTo>
                  <a:lnTo>
                    <a:pt x="489" y="2106"/>
                  </a:lnTo>
                  <a:lnTo>
                    <a:pt x="511" y="2111"/>
                  </a:lnTo>
                  <a:lnTo>
                    <a:pt x="523" y="2113"/>
                  </a:lnTo>
                  <a:lnTo>
                    <a:pt x="523" y="2113"/>
                  </a:lnTo>
                  <a:lnTo>
                    <a:pt x="588" y="2113"/>
                  </a:lnTo>
                  <a:lnTo>
                    <a:pt x="639" y="2115"/>
                  </a:lnTo>
                  <a:lnTo>
                    <a:pt x="695" y="2113"/>
                  </a:lnTo>
                  <a:lnTo>
                    <a:pt x="695" y="2113"/>
                  </a:lnTo>
                  <a:lnTo>
                    <a:pt x="752" y="2113"/>
                  </a:lnTo>
                  <a:lnTo>
                    <a:pt x="806" y="2113"/>
                  </a:lnTo>
                  <a:lnTo>
                    <a:pt x="847" y="2117"/>
                  </a:lnTo>
                  <a:lnTo>
                    <a:pt x="874" y="2120"/>
                  </a:lnTo>
                  <a:lnTo>
                    <a:pt x="874" y="2120"/>
                  </a:lnTo>
                  <a:lnTo>
                    <a:pt x="876" y="2120"/>
                  </a:lnTo>
                  <a:lnTo>
                    <a:pt x="876" y="2122"/>
                  </a:lnTo>
                  <a:lnTo>
                    <a:pt x="872" y="2126"/>
                  </a:lnTo>
                  <a:lnTo>
                    <a:pt x="858" y="2137"/>
                  </a:lnTo>
                  <a:lnTo>
                    <a:pt x="831" y="2151"/>
                  </a:lnTo>
                  <a:lnTo>
                    <a:pt x="797" y="2167"/>
                  </a:lnTo>
                  <a:lnTo>
                    <a:pt x="761" y="2183"/>
                  </a:lnTo>
                  <a:lnTo>
                    <a:pt x="729" y="2196"/>
                  </a:lnTo>
                  <a:lnTo>
                    <a:pt x="702" y="2205"/>
                  </a:lnTo>
                  <a:lnTo>
                    <a:pt x="693" y="2206"/>
                  </a:lnTo>
                  <a:lnTo>
                    <a:pt x="688" y="2206"/>
                  </a:lnTo>
                  <a:lnTo>
                    <a:pt x="688" y="2206"/>
                  </a:lnTo>
                  <a:lnTo>
                    <a:pt x="672" y="2201"/>
                  </a:lnTo>
                  <a:lnTo>
                    <a:pt x="659" y="2194"/>
                  </a:lnTo>
                  <a:lnTo>
                    <a:pt x="645" y="2185"/>
                  </a:lnTo>
                  <a:lnTo>
                    <a:pt x="623" y="2235"/>
                  </a:lnTo>
                  <a:lnTo>
                    <a:pt x="588" y="2249"/>
                  </a:lnTo>
                  <a:lnTo>
                    <a:pt x="588" y="2249"/>
                  </a:lnTo>
                  <a:lnTo>
                    <a:pt x="573" y="2242"/>
                  </a:lnTo>
                  <a:lnTo>
                    <a:pt x="561" y="2235"/>
                  </a:lnTo>
                  <a:lnTo>
                    <a:pt x="552" y="2228"/>
                  </a:lnTo>
                  <a:lnTo>
                    <a:pt x="552" y="2228"/>
                  </a:lnTo>
                  <a:lnTo>
                    <a:pt x="548" y="2226"/>
                  </a:lnTo>
                  <a:lnTo>
                    <a:pt x="545" y="2226"/>
                  </a:lnTo>
                  <a:lnTo>
                    <a:pt x="539" y="2230"/>
                  </a:lnTo>
                  <a:lnTo>
                    <a:pt x="536" y="2235"/>
                  </a:lnTo>
                  <a:lnTo>
                    <a:pt x="528" y="2248"/>
                  </a:lnTo>
                  <a:lnTo>
                    <a:pt x="523" y="2264"/>
                  </a:lnTo>
                  <a:lnTo>
                    <a:pt x="523" y="2264"/>
                  </a:lnTo>
                  <a:lnTo>
                    <a:pt x="521" y="2267"/>
                  </a:lnTo>
                  <a:lnTo>
                    <a:pt x="519" y="2271"/>
                  </a:lnTo>
                  <a:lnTo>
                    <a:pt x="511" y="2278"/>
                  </a:lnTo>
                  <a:lnTo>
                    <a:pt x="498" y="2283"/>
                  </a:lnTo>
                  <a:lnTo>
                    <a:pt x="480" y="2287"/>
                  </a:lnTo>
                  <a:lnTo>
                    <a:pt x="462" y="2291"/>
                  </a:lnTo>
                  <a:lnTo>
                    <a:pt x="441" y="2292"/>
                  </a:lnTo>
                  <a:lnTo>
                    <a:pt x="417" y="2292"/>
                  </a:lnTo>
                  <a:lnTo>
                    <a:pt x="394" y="2292"/>
                  </a:lnTo>
                  <a:lnTo>
                    <a:pt x="394" y="2292"/>
                  </a:lnTo>
                  <a:lnTo>
                    <a:pt x="371" y="2291"/>
                  </a:lnTo>
                  <a:lnTo>
                    <a:pt x="351" y="2285"/>
                  </a:lnTo>
                  <a:lnTo>
                    <a:pt x="333" y="2278"/>
                  </a:lnTo>
                  <a:lnTo>
                    <a:pt x="321" y="2269"/>
                  </a:lnTo>
                  <a:lnTo>
                    <a:pt x="308" y="2258"/>
                  </a:lnTo>
                  <a:lnTo>
                    <a:pt x="301" y="2244"/>
                  </a:lnTo>
                  <a:lnTo>
                    <a:pt x="296" y="2230"/>
                  </a:lnTo>
                  <a:lnTo>
                    <a:pt x="294" y="2214"/>
                  </a:lnTo>
                  <a:lnTo>
                    <a:pt x="294" y="2214"/>
                  </a:lnTo>
                  <a:lnTo>
                    <a:pt x="294" y="2205"/>
                  </a:lnTo>
                  <a:lnTo>
                    <a:pt x="297" y="2194"/>
                  </a:lnTo>
                  <a:lnTo>
                    <a:pt x="305" y="2172"/>
                  </a:lnTo>
                  <a:lnTo>
                    <a:pt x="313" y="2149"/>
                  </a:lnTo>
                  <a:lnTo>
                    <a:pt x="326" y="2126"/>
                  </a:lnTo>
                  <a:lnTo>
                    <a:pt x="348" y="2086"/>
                  </a:lnTo>
                  <a:lnTo>
                    <a:pt x="358" y="2070"/>
                  </a:lnTo>
                  <a:lnTo>
                    <a:pt x="358" y="2070"/>
                  </a:lnTo>
                  <a:close/>
                  <a:moveTo>
                    <a:pt x="1046" y="1390"/>
                  </a:moveTo>
                  <a:lnTo>
                    <a:pt x="1046" y="1390"/>
                  </a:lnTo>
                  <a:lnTo>
                    <a:pt x="1050" y="1383"/>
                  </a:lnTo>
                  <a:lnTo>
                    <a:pt x="1055" y="1374"/>
                  </a:lnTo>
                  <a:lnTo>
                    <a:pt x="1062" y="1365"/>
                  </a:lnTo>
                  <a:lnTo>
                    <a:pt x="1069" y="1356"/>
                  </a:lnTo>
                  <a:lnTo>
                    <a:pt x="1082" y="1350"/>
                  </a:lnTo>
                  <a:lnTo>
                    <a:pt x="1087" y="1347"/>
                  </a:lnTo>
                  <a:lnTo>
                    <a:pt x="1094" y="1347"/>
                  </a:lnTo>
                  <a:lnTo>
                    <a:pt x="1102" y="1345"/>
                  </a:lnTo>
                  <a:lnTo>
                    <a:pt x="1111" y="1347"/>
                  </a:lnTo>
                  <a:lnTo>
                    <a:pt x="1111" y="1347"/>
                  </a:lnTo>
                  <a:lnTo>
                    <a:pt x="1150" y="1354"/>
                  </a:lnTo>
                  <a:lnTo>
                    <a:pt x="1193" y="1361"/>
                  </a:lnTo>
                  <a:lnTo>
                    <a:pt x="1213" y="1367"/>
                  </a:lnTo>
                  <a:lnTo>
                    <a:pt x="1229" y="1372"/>
                  </a:lnTo>
                  <a:lnTo>
                    <a:pt x="1236" y="1375"/>
                  </a:lnTo>
                  <a:lnTo>
                    <a:pt x="1241" y="1381"/>
                  </a:lnTo>
                  <a:lnTo>
                    <a:pt x="1245" y="1384"/>
                  </a:lnTo>
                  <a:lnTo>
                    <a:pt x="1247" y="1390"/>
                  </a:lnTo>
                  <a:lnTo>
                    <a:pt x="1247" y="1390"/>
                  </a:lnTo>
                  <a:lnTo>
                    <a:pt x="1247" y="1395"/>
                  </a:lnTo>
                  <a:lnTo>
                    <a:pt x="1247" y="1401"/>
                  </a:lnTo>
                  <a:lnTo>
                    <a:pt x="1243" y="1413"/>
                  </a:lnTo>
                  <a:lnTo>
                    <a:pt x="1236" y="1426"/>
                  </a:lnTo>
                  <a:lnTo>
                    <a:pt x="1225" y="1436"/>
                  </a:lnTo>
                  <a:lnTo>
                    <a:pt x="1211" y="1447"/>
                  </a:lnTo>
                  <a:lnTo>
                    <a:pt x="1195" y="1456"/>
                  </a:lnTo>
                  <a:lnTo>
                    <a:pt x="1179" y="1460"/>
                  </a:lnTo>
                  <a:lnTo>
                    <a:pt x="1161" y="1461"/>
                  </a:lnTo>
                  <a:lnTo>
                    <a:pt x="1161" y="1461"/>
                  </a:lnTo>
                  <a:lnTo>
                    <a:pt x="1123" y="1460"/>
                  </a:lnTo>
                  <a:lnTo>
                    <a:pt x="1103" y="1456"/>
                  </a:lnTo>
                  <a:lnTo>
                    <a:pt x="1086" y="1452"/>
                  </a:lnTo>
                  <a:lnTo>
                    <a:pt x="1078" y="1447"/>
                  </a:lnTo>
                  <a:lnTo>
                    <a:pt x="1071" y="1444"/>
                  </a:lnTo>
                  <a:lnTo>
                    <a:pt x="1064" y="1438"/>
                  </a:lnTo>
                  <a:lnTo>
                    <a:pt x="1059" y="1431"/>
                  </a:lnTo>
                  <a:lnTo>
                    <a:pt x="1053" y="1422"/>
                  </a:lnTo>
                  <a:lnTo>
                    <a:pt x="1050" y="1413"/>
                  </a:lnTo>
                  <a:lnTo>
                    <a:pt x="1048" y="1402"/>
                  </a:lnTo>
                  <a:lnTo>
                    <a:pt x="1046" y="1390"/>
                  </a:lnTo>
                  <a:lnTo>
                    <a:pt x="1046" y="1390"/>
                  </a:lnTo>
                  <a:close/>
                  <a:moveTo>
                    <a:pt x="2223" y="1309"/>
                  </a:moveTo>
                  <a:lnTo>
                    <a:pt x="2223" y="1309"/>
                  </a:lnTo>
                  <a:lnTo>
                    <a:pt x="2234" y="1313"/>
                  </a:lnTo>
                  <a:lnTo>
                    <a:pt x="2250" y="1324"/>
                  </a:lnTo>
                  <a:lnTo>
                    <a:pt x="2270" y="1338"/>
                  </a:lnTo>
                  <a:lnTo>
                    <a:pt x="2291" y="1356"/>
                  </a:lnTo>
                  <a:lnTo>
                    <a:pt x="2311" y="1377"/>
                  </a:lnTo>
                  <a:lnTo>
                    <a:pt x="2330" y="1399"/>
                  </a:lnTo>
                  <a:lnTo>
                    <a:pt x="2347" y="1422"/>
                  </a:lnTo>
                  <a:lnTo>
                    <a:pt x="2352" y="1433"/>
                  </a:lnTo>
                  <a:lnTo>
                    <a:pt x="2357" y="1444"/>
                  </a:lnTo>
                  <a:lnTo>
                    <a:pt x="2357" y="1444"/>
                  </a:lnTo>
                  <a:lnTo>
                    <a:pt x="2361" y="1452"/>
                  </a:lnTo>
                  <a:lnTo>
                    <a:pt x="2363" y="1465"/>
                  </a:lnTo>
                  <a:lnTo>
                    <a:pt x="2365" y="1492"/>
                  </a:lnTo>
                  <a:lnTo>
                    <a:pt x="2365" y="1521"/>
                  </a:lnTo>
                  <a:lnTo>
                    <a:pt x="2363" y="1551"/>
                  </a:lnTo>
                  <a:lnTo>
                    <a:pt x="2361" y="1580"/>
                  </a:lnTo>
                  <a:lnTo>
                    <a:pt x="2357" y="1605"/>
                  </a:lnTo>
                  <a:lnTo>
                    <a:pt x="2354" y="1623"/>
                  </a:lnTo>
                  <a:lnTo>
                    <a:pt x="2350" y="1633"/>
                  </a:lnTo>
                  <a:lnTo>
                    <a:pt x="2350" y="1633"/>
                  </a:lnTo>
                  <a:lnTo>
                    <a:pt x="2348" y="1635"/>
                  </a:lnTo>
                  <a:lnTo>
                    <a:pt x="2347" y="1633"/>
                  </a:lnTo>
                  <a:lnTo>
                    <a:pt x="2345" y="1623"/>
                  </a:lnTo>
                  <a:lnTo>
                    <a:pt x="2338" y="1578"/>
                  </a:lnTo>
                  <a:lnTo>
                    <a:pt x="2327" y="1521"/>
                  </a:lnTo>
                  <a:lnTo>
                    <a:pt x="2322" y="1494"/>
                  </a:lnTo>
                  <a:lnTo>
                    <a:pt x="2314" y="1469"/>
                  </a:lnTo>
                  <a:lnTo>
                    <a:pt x="2314" y="1469"/>
                  </a:lnTo>
                  <a:lnTo>
                    <a:pt x="2302" y="1438"/>
                  </a:lnTo>
                  <a:lnTo>
                    <a:pt x="2286" y="1408"/>
                  </a:lnTo>
                  <a:lnTo>
                    <a:pt x="2270" y="1381"/>
                  </a:lnTo>
                  <a:lnTo>
                    <a:pt x="2253" y="1358"/>
                  </a:lnTo>
                  <a:lnTo>
                    <a:pt x="2227" y="1322"/>
                  </a:lnTo>
                  <a:lnTo>
                    <a:pt x="2221" y="1313"/>
                  </a:lnTo>
                  <a:lnTo>
                    <a:pt x="2221" y="1309"/>
                  </a:lnTo>
                  <a:lnTo>
                    <a:pt x="2223" y="1309"/>
                  </a:lnTo>
                  <a:lnTo>
                    <a:pt x="2223" y="1309"/>
                  </a:lnTo>
                  <a:close/>
                  <a:moveTo>
                    <a:pt x="2178" y="1275"/>
                  </a:moveTo>
                  <a:lnTo>
                    <a:pt x="2178" y="1275"/>
                  </a:lnTo>
                  <a:lnTo>
                    <a:pt x="2176" y="1277"/>
                  </a:lnTo>
                  <a:lnTo>
                    <a:pt x="2176" y="1275"/>
                  </a:lnTo>
                  <a:lnTo>
                    <a:pt x="2178" y="1266"/>
                  </a:lnTo>
                  <a:lnTo>
                    <a:pt x="2182" y="1250"/>
                  </a:lnTo>
                  <a:lnTo>
                    <a:pt x="2191" y="1230"/>
                  </a:lnTo>
                  <a:lnTo>
                    <a:pt x="2202" y="1209"/>
                  </a:lnTo>
                  <a:lnTo>
                    <a:pt x="2214" y="1189"/>
                  </a:lnTo>
                  <a:lnTo>
                    <a:pt x="2223" y="1180"/>
                  </a:lnTo>
                  <a:lnTo>
                    <a:pt x="2230" y="1173"/>
                  </a:lnTo>
                  <a:lnTo>
                    <a:pt x="2241" y="1166"/>
                  </a:lnTo>
                  <a:lnTo>
                    <a:pt x="2250" y="1162"/>
                  </a:lnTo>
                  <a:lnTo>
                    <a:pt x="2250" y="1162"/>
                  </a:lnTo>
                  <a:lnTo>
                    <a:pt x="2271" y="1157"/>
                  </a:lnTo>
                  <a:lnTo>
                    <a:pt x="2298" y="1155"/>
                  </a:lnTo>
                  <a:lnTo>
                    <a:pt x="2311" y="1155"/>
                  </a:lnTo>
                  <a:lnTo>
                    <a:pt x="2325" y="1157"/>
                  </a:lnTo>
                  <a:lnTo>
                    <a:pt x="2339" y="1161"/>
                  </a:lnTo>
                  <a:lnTo>
                    <a:pt x="2356" y="1164"/>
                  </a:lnTo>
                  <a:lnTo>
                    <a:pt x="2370" y="1170"/>
                  </a:lnTo>
                  <a:lnTo>
                    <a:pt x="2386" y="1177"/>
                  </a:lnTo>
                  <a:lnTo>
                    <a:pt x="2402" y="1186"/>
                  </a:lnTo>
                  <a:lnTo>
                    <a:pt x="2418" y="1195"/>
                  </a:lnTo>
                  <a:lnTo>
                    <a:pt x="2434" y="1207"/>
                  </a:lnTo>
                  <a:lnTo>
                    <a:pt x="2449" y="1221"/>
                  </a:lnTo>
                  <a:lnTo>
                    <a:pt x="2465" y="1238"/>
                  </a:lnTo>
                  <a:lnTo>
                    <a:pt x="2479" y="1255"/>
                  </a:lnTo>
                  <a:lnTo>
                    <a:pt x="2479" y="1255"/>
                  </a:lnTo>
                  <a:lnTo>
                    <a:pt x="2493" y="1273"/>
                  </a:lnTo>
                  <a:lnTo>
                    <a:pt x="2504" y="1293"/>
                  </a:lnTo>
                  <a:lnTo>
                    <a:pt x="2515" y="1311"/>
                  </a:lnTo>
                  <a:lnTo>
                    <a:pt x="2524" y="1331"/>
                  </a:lnTo>
                  <a:lnTo>
                    <a:pt x="2533" y="1349"/>
                  </a:lnTo>
                  <a:lnTo>
                    <a:pt x="2538" y="1367"/>
                  </a:lnTo>
                  <a:lnTo>
                    <a:pt x="2549" y="1404"/>
                  </a:lnTo>
                  <a:lnTo>
                    <a:pt x="2556" y="1440"/>
                  </a:lnTo>
                  <a:lnTo>
                    <a:pt x="2560" y="1476"/>
                  </a:lnTo>
                  <a:lnTo>
                    <a:pt x="2562" y="1513"/>
                  </a:lnTo>
                  <a:lnTo>
                    <a:pt x="2562" y="1549"/>
                  </a:lnTo>
                  <a:lnTo>
                    <a:pt x="2562" y="1549"/>
                  </a:lnTo>
                  <a:lnTo>
                    <a:pt x="2560" y="1565"/>
                  </a:lnTo>
                  <a:lnTo>
                    <a:pt x="2558" y="1581"/>
                  </a:lnTo>
                  <a:lnTo>
                    <a:pt x="2553" y="1596"/>
                  </a:lnTo>
                  <a:lnTo>
                    <a:pt x="2545" y="1612"/>
                  </a:lnTo>
                  <a:lnTo>
                    <a:pt x="2538" y="1626"/>
                  </a:lnTo>
                  <a:lnTo>
                    <a:pt x="2529" y="1641"/>
                  </a:lnTo>
                  <a:lnTo>
                    <a:pt x="2510" y="1666"/>
                  </a:lnTo>
                  <a:lnTo>
                    <a:pt x="2488" y="1689"/>
                  </a:lnTo>
                  <a:lnTo>
                    <a:pt x="2468" y="1707"/>
                  </a:lnTo>
                  <a:lnTo>
                    <a:pt x="2442" y="1730"/>
                  </a:lnTo>
                  <a:lnTo>
                    <a:pt x="2442" y="1730"/>
                  </a:lnTo>
                  <a:lnTo>
                    <a:pt x="2447" y="1725"/>
                  </a:lnTo>
                  <a:lnTo>
                    <a:pt x="2456" y="1716"/>
                  </a:lnTo>
                  <a:lnTo>
                    <a:pt x="2465" y="1703"/>
                  </a:lnTo>
                  <a:lnTo>
                    <a:pt x="2476" y="1687"/>
                  </a:lnTo>
                  <a:lnTo>
                    <a:pt x="2486" y="1667"/>
                  </a:lnTo>
                  <a:lnTo>
                    <a:pt x="2497" y="1642"/>
                  </a:lnTo>
                  <a:lnTo>
                    <a:pt x="2506" y="1612"/>
                  </a:lnTo>
                  <a:lnTo>
                    <a:pt x="2515" y="1576"/>
                  </a:lnTo>
                  <a:lnTo>
                    <a:pt x="2515" y="1576"/>
                  </a:lnTo>
                  <a:lnTo>
                    <a:pt x="2519" y="1553"/>
                  </a:lnTo>
                  <a:lnTo>
                    <a:pt x="2522" y="1529"/>
                  </a:lnTo>
                  <a:lnTo>
                    <a:pt x="2524" y="1506"/>
                  </a:lnTo>
                  <a:lnTo>
                    <a:pt x="2524" y="1483"/>
                  </a:lnTo>
                  <a:lnTo>
                    <a:pt x="2522" y="1460"/>
                  </a:lnTo>
                  <a:lnTo>
                    <a:pt x="2519" y="1438"/>
                  </a:lnTo>
                  <a:lnTo>
                    <a:pt x="2513" y="1415"/>
                  </a:lnTo>
                  <a:lnTo>
                    <a:pt x="2508" y="1393"/>
                  </a:lnTo>
                  <a:lnTo>
                    <a:pt x="2499" y="1370"/>
                  </a:lnTo>
                  <a:lnTo>
                    <a:pt x="2488" y="1349"/>
                  </a:lnTo>
                  <a:lnTo>
                    <a:pt x="2477" y="1327"/>
                  </a:lnTo>
                  <a:lnTo>
                    <a:pt x="2463" y="1304"/>
                  </a:lnTo>
                  <a:lnTo>
                    <a:pt x="2447" y="1282"/>
                  </a:lnTo>
                  <a:lnTo>
                    <a:pt x="2429" y="1261"/>
                  </a:lnTo>
                  <a:lnTo>
                    <a:pt x="2408" y="1239"/>
                  </a:lnTo>
                  <a:lnTo>
                    <a:pt x="2386" y="1218"/>
                  </a:lnTo>
                  <a:lnTo>
                    <a:pt x="2386" y="1218"/>
                  </a:lnTo>
                  <a:lnTo>
                    <a:pt x="2363" y="1200"/>
                  </a:lnTo>
                  <a:lnTo>
                    <a:pt x="2341" y="1187"/>
                  </a:lnTo>
                  <a:lnTo>
                    <a:pt x="2322" y="1180"/>
                  </a:lnTo>
                  <a:lnTo>
                    <a:pt x="2302" y="1177"/>
                  </a:lnTo>
                  <a:lnTo>
                    <a:pt x="2284" y="1177"/>
                  </a:lnTo>
                  <a:lnTo>
                    <a:pt x="2268" y="1182"/>
                  </a:lnTo>
                  <a:lnTo>
                    <a:pt x="2253" y="1189"/>
                  </a:lnTo>
                  <a:lnTo>
                    <a:pt x="2239" y="1198"/>
                  </a:lnTo>
                  <a:lnTo>
                    <a:pt x="2227" y="1209"/>
                  </a:lnTo>
                  <a:lnTo>
                    <a:pt x="2216" y="1220"/>
                  </a:lnTo>
                  <a:lnTo>
                    <a:pt x="2198" y="1245"/>
                  </a:lnTo>
                  <a:lnTo>
                    <a:pt x="2185" y="1264"/>
                  </a:lnTo>
                  <a:lnTo>
                    <a:pt x="2178" y="1275"/>
                  </a:lnTo>
                  <a:lnTo>
                    <a:pt x="2178" y="1275"/>
                  </a:lnTo>
                  <a:close/>
                  <a:moveTo>
                    <a:pt x="143" y="1877"/>
                  </a:moveTo>
                  <a:lnTo>
                    <a:pt x="143" y="1877"/>
                  </a:lnTo>
                  <a:lnTo>
                    <a:pt x="158" y="1873"/>
                  </a:lnTo>
                  <a:lnTo>
                    <a:pt x="172" y="1870"/>
                  </a:lnTo>
                  <a:lnTo>
                    <a:pt x="190" y="1863"/>
                  </a:lnTo>
                  <a:lnTo>
                    <a:pt x="208" y="1854"/>
                  </a:lnTo>
                  <a:lnTo>
                    <a:pt x="226" y="1843"/>
                  </a:lnTo>
                  <a:lnTo>
                    <a:pt x="244" y="1830"/>
                  </a:lnTo>
                  <a:lnTo>
                    <a:pt x="251" y="1823"/>
                  </a:lnTo>
                  <a:lnTo>
                    <a:pt x="256" y="1816"/>
                  </a:lnTo>
                  <a:lnTo>
                    <a:pt x="256" y="1816"/>
                  </a:lnTo>
                  <a:lnTo>
                    <a:pt x="267" y="1800"/>
                  </a:lnTo>
                  <a:lnTo>
                    <a:pt x="274" y="1784"/>
                  </a:lnTo>
                  <a:lnTo>
                    <a:pt x="281" y="1768"/>
                  </a:lnTo>
                  <a:lnTo>
                    <a:pt x="285" y="1750"/>
                  </a:lnTo>
                  <a:lnTo>
                    <a:pt x="285" y="1730"/>
                  </a:lnTo>
                  <a:lnTo>
                    <a:pt x="281" y="1710"/>
                  </a:lnTo>
                  <a:lnTo>
                    <a:pt x="276" y="1687"/>
                  </a:lnTo>
                  <a:lnTo>
                    <a:pt x="265" y="1662"/>
                  </a:lnTo>
                  <a:lnTo>
                    <a:pt x="265" y="1662"/>
                  </a:lnTo>
                  <a:lnTo>
                    <a:pt x="253" y="1637"/>
                  </a:lnTo>
                  <a:lnTo>
                    <a:pt x="235" y="1610"/>
                  </a:lnTo>
                  <a:lnTo>
                    <a:pt x="197" y="1556"/>
                  </a:lnTo>
                  <a:lnTo>
                    <a:pt x="165" y="1515"/>
                  </a:lnTo>
                  <a:lnTo>
                    <a:pt x="150" y="1497"/>
                  </a:lnTo>
                  <a:lnTo>
                    <a:pt x="150" y="1497"/>
                  </a:lnTo>
                  <a:lnTo>
                    <a:pt x="165" y="1504"/>
                  </a:lnTo>
                  <a:lnTo>
                    <a:pt x="181" y="1513"/>
                  </a:lnTo>
                  <a:lnTo>
                    <a:pt x="201" y="1528"/>
                  </a:lnTo>
                  <a:lnTo>
                    <a:pt x="222" y="1547"/>
                  </a:lnTo>
                  <a:lnTo>
                    <a:pt x="247" y="1574"/>
                  </a:lnTo>
                  <a:lnTo>
                    <a:pt x="258" y="1590"/>
                  </a:lnTo>
                  <a:lnTo>
                    <a:pt x="270" y="1606"/>
                  </a:lnTo>
                  <a:lnTo>
                    <a:pt x="283" y="1626"/>
                  </a:lnTo>
                  <a:lnTo>
                    <a:pt x="294" y="1648"/>
                  </a:lnTo>
                  <a:lnTo>
                    <a:pt x="294" y="1648"/>
                  </a:lnTo>
                  <a:lnTo>
                    <a:pt x="312" y="1687"/>
                  </a:lnTo>
                  <a:lnTo>
                    <a:pt x="324" y="1718"/>
                  </a:lnTo>
                  <a:lnTo>
                    <a:pt x="328" y="1730"/>
                  </a:lnTo>
                  <a:lnTo>
                    <a:pt x="330" y="1741"/>
                  </a:lnTo>
                  <a:lnTo>
                    <a:pt x="330" y="1752"/>
                  </a:lnTo>
                  <a:lnTo>
                    <a:pt x="328" y="1760"/>
                  </a:lnTo>
                  <a:lnTo>
                    <a:pt x="326" y="1769"/>
                  </a:lnTo>
                  <a:lnTo>
                    <a:pt x="324" y="1777"/>
                  </a:lnTo>
                  <a:lnTo>
                    <a:pt x="313" y="1793"/>
                  </a:lnTo>
                  <a:lnTo>
                    <a:pt x="287" y="1830"/>
                  </a:lnTo>
                  <a:lnTo>
                    <a:pt x="287" y="1830"/>
                  </a:lnTo>
                  <a:lnTo>
                    <a:pt x="278" y="1841"/>
                  </a:lnTo>
                  <a:lnTo>
                    <a:pt x="269" y="1850"/>
                  </a:lnTo>
                  <a:lnTo>
                    <a:pt x="258" y="1857"/>
                  </a:lnTo>
                  <a:lnTo>
                    <a:pt x="245" y="1863"/>
                  </a:lnTo>
                  <a:lnTo>
                    <a:pt x="235" y="1868"/>
                  </a:lnTo>
                  <a:lnTo>
                    <a:pt x="222" y="1872"/>
                  </a:lnTo>
                  <a:lnTo>
                    <a:pt x="199" y="1877"/>
                  </a:lnTo>
                  <a:lnTo>
                    <a:pt x="177" y="1879"/>
                  </a:lnTo>
                  <a:lnTo>
                    <a:pt x="159" y="1879"/>
                  </a:lnTo>
                  <a:lnTo>
                    <a:pt x="143" y="1877"/>
                  </a:lnTo>
                  <a:lnTo>
                    <a:pt x="143" y="187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ドーナツ 321">
              <a:extLst>
                <a:ext uri="{FF2B5EF4-FFF2-40B4-BE49-F238E27FC236}">
                  <a16:creationId xmlns:a16="http://schemas.microsoft.com/office/drawing/2014/main" id="{EB7496B4-56C4-45F1-B469-4CE3FC31B1BE}"/>
                </a:ext>
              </a:extLst>
            </p:cNvPr>
            <p:cNvSpPr/>
            <p:nvPr/>
          </p:nvSpPr>
          <p:spPr>
            <a:xfrm>
              <a:off x="1901463" y="5860942"/>
              <a:ext cx="1650984" cy="1650984"/>
            </a:xfrm>
            <a:prstGeom prst="donut">
              <a:avLst>
                <a:gd name="adj" fmla="val 11660"/>
              </a:avLst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4C7ACC62-CBB5-426C-AB1D-BFD9909F0ACB}"/>
              </a:ext>
            </a:extLst>
          </p:cNvPr>
          <p:cNvGrpSpPr/>
          <p:nvPr/>
        </p:nvGrpSpPr>
        <p:grpSpPr>
          <a:xfrm>
            <a:off x="3677677" y="3812196"/>
            <a:ext cx="2567038" cy="2567038"/>
            <a:chOff x="3721637" y="5860942"/>
            <a:chExt cx="1650984" cy="1650984"/>
          </a:xfrm>
        </p:grpSpPr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8D20DF36-5D01-4445-9E63-1D86CC71D1BA}"/>
                </a:ext>
              </a:extLst>
            </p:cNvPr>
            <p:cNvSpPr/>
            <p:nvPr/>
          </p:nvSpPr>
          <p:spPr bwMode="auto">
            <a:xfrm>
              <a:off x="3816818" y="5954644"/>
              <a:ext cx="1453922" cy="1453922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FDC8E466-46A9-4D31-AF27-C5D0C23C61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13481" y="6064326"/>
              <a:ext cx="1308856" cy="1061090"/>
            </a:xfrm>
            <a:custGeom>
              <a:avLst/>
              <a:gdLst>
                <a:gd name="T0" fmla="*/ 684 w 3404"/>
                <a:gd name="T1" fmla="*/ 130 h 2758"/>
                <a:gd name="T2" fmla="*/ 108 w 3404"/>
                <a:gd name="T3" fmla="*/ 865 h 2758"/>
                <a:gd name="T4" fmla="*/ 0 w 3404"/>
                <a:gd name="T5" fmla="*/ 1488 h 2758"/>
                <a:gd name="T6" fmla="*/ 289 w 3404"/>
                <a:gd name="T7" fmla="*/ 2444 h 2758"/>
                <a:gd name="T8" fmla="*/ 706 w 3404"/>
                <a:gd name="T9" fmla="*/ 2747 h 2758"/>
                <a:gd name="T10" fmla="*/ 969 w 3404"/>
                <a:gd name="T11" fmla="*/ 2684 h 2758"/>
                <a:gd name="T12" fmla="*/ 1220 w 3404"/>
                <a:gd name="T13" fmla="*/ 2627 h 2758"/>
                <a:gd name="T14" fmla="*/ 1779 w 3404"/>
                <a:gd name="T15" fmla="*/ 2584 h 2758"/>
                <a:gd name="T16" fmla="*/ 2352 w 3404"/>
                <a:gd name="T17" fmla="*/ 2584 h 2758"/>
                <a:gd name="T18" fmla="*/ 2494 w 3404"/>
                <a:gd name="T19" fmla="*/ 2661 h 2758"/>
                <a:gd name="T20" fmla="*/ 2653 w 3404"/>
                <a:gd name="T21" fmla="*/ 2713 h 2758"/>
                <a:gd name="T22" fmla="*/ 2798 w 3404"/>
                <a:gd name="T23" fmla="*/ 2616 h 2758"/>
                <a:gd name="T24" fmla="*/ 2972 w 3404"/>
                <a:gd name="T25" fmla="*/ 2593 h 2758"/>
                <a:gd name="T26" fmla="*/ 3164 w 3404"/>
                <a:gd name="T27" fmla="*/ 2376 h 2758"/>
                <a:gd name="T28" fmla="*/ 3078 w 3404"/>
                <a:gd name="T29" fmla="*/ 2240 h 2758"/>
                <a:gd name="T30" fmla="*/ 2981 w 3404"/>
                <a:gd name="T31" fmla="*/ 2172 h 2758"/>
                <a:gd name="T32" fmla="*/ 3078 w 3404"/>
                <a:gd name="T33" fmla="*/ 2136 h 2758"/>
                <a:gd name="T34" fmla="*/ 3189 w 3404"/>
                <a:gd name="T35" fmla="*/ 2082 h 2758"/>
                <a:gd name="T36" fmla="*/ 3259 w 3404"/>
                <a:gd name="T37" fmla="*/ 1918 h 2758"/>
                <a:gd name="T38" fmla="*/ 3388 w 3404"/>
                <a:gd name="T39" fmla="*/ 1719 h 2758"/>
                <a:gd name="T40" fmla="*/ 3343 w 3404"/>
                <a:gd name="T41" fmla="*/ 1542 h 2758"/>
                <a:gd name="T42" fmla="*/ 2870 w 3404"/>
                <a:gd name="T43" fmla="*/ 1137 h 2758"/>
                <a:gd name="T44" fmla="*/ 2838 w 3404"/>
                <a:gd name="T45" fmla="*/ 809 h 2758"/>
                <a:gd name="T46" fmla="*/ 2719 w 3404"/>
                <a:gd name="T47" fmla="*/ 437 h 2758"/>
                <a:gd name="T48" fmla="*/ 2590 w 3404"/>
                <a:gd name="T49" fmla="*/ 315 h 2758"/>
                <a:gd name="T50" fmla="*/ 2141 w 3404"/>
                <a:gd name="T51" fmla="*/ 329 h 2758"/>
                <a:gd name="T52" fmla="*/ 1573 w 3404"/>
                <a:gd name="T53" fmla="*/ 238 h 2758"/>
                <a:gd name="T54" fmla="*/ 1014 w 3404"/>
                <a:gd name="T55" fmla="*/ 892 h 2758"/>
                <a:gd name="T56" fmla="*/ 683 w 3404"/>
                <a:gd name="T57" fmla="*/ 985 h 2758"/>
                <a:gd name="T58" fmla="*/ 597 w 3404"/>
                <a:gd name="T59" fmla="*/ 1241 h 2758"/>
                <a:gd name="T60" fmla="*/ 708 w 3404"/>
                <a:gd name="T61" fmla="*/ 1506 h 2758"/>
                <a:gd name="T62" fmla="*/ 554 w 3404"/>
                <a:gd name="T63" fmla="*/ 1183 h 2758"/>
                <a:gd name="T64" fmla="*/ 710 w 3404"/>
                <a:gd name="T65" fmla="*/ 920 h 2758"/>
                <a:gd name="T66" fmla="*/ 1014 w 3404"/>
                <a:gd name="T67" fmla="*/ 1063 h 2758"/>
                <a:gd name="T68" fmla="*/ 830 w 3404"/>
                <a:gd name="T69" fmla="*/ 1339 h 2758"/>
                <a:gd name="T70" fmla="*/ 753 w 3404"/>
                <a:gd name="T71" fmla="*/ 1309 h 2758"/>
                <a:gd name="T72" fmla="*/ 835 w 3404"/>
                <a:gd name="T73" fmla="*/ 1069 h 2758"/>
                <a:gd name="T74" fmla="*/ 1014 w 3404"/>
                <a:gd name="T75" fmla="*/ 1063 h 2758"/>
                <a:gd name="T76" fmla="*/ 2204 w 3404"/>
                <a:gd name="T77" fmla="*/ 1321 h 2758"/>
                <a:gd name="T78" fmla="*/ 1901 w 3404"/>
                <a:gd name="T79" fmla="*/ 1275 h 2758"/>
                <a:gd name="T80" fmla="*/ 2220 w 3404"/>
                <a:gd name="T81" fmla="*/ 1148 h 2758"/>
                <a:gd name="T82" fmla="*/ 3167 w 3404"/>
                <a:gd name="T83" fmla="*/ 1740 h 2758"/>
                <a:gd name="T84" fmla="*/ 3115 w 3404"/>
                <a:gd name="T85" fmla="*/ 1837 h 2758"/>
                <a:gd name="T86" fmla="*/ 3142 w 3404"/>
                <a:gd name="T87" fmla="*/ 1538 h 2758"/>
                <a:gd name="T88" fmla="*/ 3185 w 3404"/>
                <a:gd name="T89" fmla="*/ 1551 h 2758"/>
                <a:gd name="T90" fmla="*/ 2997 w 3404"/>
                <a:gd name="T91" fmla="*/ 1701 h 2758"/>
                <a:gd name="T92" fmla="*/ 2985 w 3404"/>
                <a:gd name="T93" fmla="*/ 1900 h 2758"/>
                <a:gd name="T94" fmla="*/ 2993 w 3404"/>
                <a:gd name="T95" fmla="*/ 1948 h 2758"/>
                <a:gd name="T96" fmla="*/ 2868 w 3404"/>
                <a:gd name="T97" fmla="*/ 1751 h 2758"/>
                <a:gd name="T98" fmla="*/ 2497 w 3404"/>
                <a:gd name="T99" fmla="*/ 537 h 2758"/>
                <a:gd name="T100" fmla="*/ 2644 w 3404"/>
                <a:gd name="T101" fmla="*/ 480 h 2758"/>
                <a:gd name="T102" fmla="*/ 2551 w 3404"/>
                <a:gd name="T103" fmla="*/ 575 h 2758"/>
                <a:gd name="T104" fmla="*/ 2891 w 3404"/>
                <a:gd name="T105" fmla="*/ 2288 h 2758"/>
                <a:gd name="T106" fmla="*/ 2952 w 3404"/>
                <a:gd name="T107" fmla="*/ 2292 h 2758"/>
                <a:gd name="T108" fmla="*/ 3042 w 3404"/>
                <a:gd name="T109" fmla="*/ 2292 h 2758"/>
                <a:gd name="T110" fmla="*/ 3094 w 3404"/>
                <a:gd name="T111" fmla="*/ 2428 h 2758"/>
                <a:gd name="T112" fmla="*/ 2766 w 3404"/>
                <a:gd name="T113" fmla="*/ 2487 h 2758"/>
                <a:gd name="T114" fmla="*/ 2569 w 3404"/>
                <a:gd name="T115" fmla="*/ 2374 h 2758"/>
                <a:gd name="T116" fmla="*/ 2479 w 3404"/>
                <a:gd name="T117" fmla="*/ 2299 h 2758"/>
                <a:gd name="T118" fmla="*/ 2567 w 3404"/>
                <a:gd name="T119" fmla="*/ 2242 h 2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404" h="2758">
                  <a:moveTo>
                    <a:pt x="1141" y="0"/>
                  </a:moveTo>
                  <a:lnTo>
                    <a:pt x="1141" y="0"/>
                  </a:lnTo>
                  <a:lnTo>
                    <a:pt x="1109" y="0"/>
                  </a:lnTo>
                  <a:lnTo>
                    <a:pt x="1070" y="3"/>
                  </a:lnTo>
                  <a:lnTo>
                    <a:pt x="1019" y="10"/>
                  </a:lnTo>
                  <a:lnTo>
                    <a:pt x="991" y="16"/>
                  </a:lnTo>
                  <a:lnTo>
                    <a:pt x="959" y="23"/>
                  </a:lnTo>
                  <a:lnTo>
                    <a:pt x="925" y="32"/>
                  </a:lnTo>
                  <a:lnTo>
                    <a:pt x="887" y="43"/>
                  </a:lnTo>
                  <a:lnTo>
                    <a:pt x="849" y="55"/>
                  </a:lnTo>
                  <a:lnTo>
                    <a:pt x="810" y="70"/>
                  </a:lnTo>
                  <a:lnTo>
                    <a:pt x="769" y="87"/>
                  </a:lnTo>
                  <a:lnTo>
                    <a:pt x="727" y="107"/>
                  </a:lnTo>
                  <a:lnTo>
                    <a:pt x="684" y="130"/>
                  </a:lnTo>
                  <a:lnTo>
                    <a:pt x="641" y="157"/>
                  </a:lnTo>
                  <a:lnTo>
                    <a:pt x="597" y="186"/>
                  </a:lnTo>
                  <a:lnTo>
                    <a:pt x="552" y="218"/>
                  </a:lnTo>
                  <a:lnTo>
                    <a:pt x="507" y="256"/>
                  </a:lnTo>
                  <a:lnTo>
                    <a:pt x="464" y="297"/>
                  </a:lnTo>
                  <a:lnTo>
                    <a:pt x="419" y="340"/>
                  </a:lnTo>
                  <a:lnTo>
                    <a:pt x="376" y="390"/>
                  </a:lnTo>
                  <a:lnTo>
                    <a:pt x="333" y="442"/>
                  </a:lnTo>
                  <a:lnTo>
                    <a:pt x="292" y="501"/>
                  </a:lnTo>
                  <a:lnTo>
                    <a:pt x="253" y="564"/>
                  </a:lnTo>
                  <a:lnTo>
                    <a:pt x="213" y="630"/>
                  </a:lnTo>
                  <a:lnTo>
                    <a:pt x="176" y="703"/>
                  </a:lnTo>
                  <a:lnTo>
                    <a:pt x="142" y="782"/>
                  </a:lnTo>
                  <a:lnTo>
                    <a:pt x="108" y="865"/>
                  </a:lnTo>
                  <a:lnTo>
                    <a:pt x="77" y="954"/>
                  </a:lnTo>
                  <a:lnTo>
                    <a:pt x="77" y="954"/>
                  </a:lnTo>
                  <a:lnTo>
                    <a:pt x="63" y="1001"/>
                  </a:lnTo>
                  <a:lnTo>
                    <a:pt x="50" y="1047"/>
                  </a:lnTo>
                  <a:lnTo>
                    <a:pt x="40" y="1092"/>
                  </a:lnTo>
                  <a:lnTo>
                    <a:pt x="31" y="1139"/>
                  </a:lnTo>
                  <a:lnTo>
                    <a:pt x="22" y="1183"/>
                  </a:lnTo>
                  <a:lnTo>
                    <a:pt x="16" y="1228"/>
                  </a:lnTo>
                  <a:lnTo>
                    <a:pt x="11" y="1271"/>
                  </a:lnTo>
                  <a:lnTo>
                    <a:pt x="6" y="1316"/>
                  </a:lnTo>
                  <a:lnTo>
                    <a:pt x="2" y="1359"/>
                  </a:lnTo>
                  <a:lnTo>
                    <a:pt x="0" y="1402"/>
                  </a:lnTo>
                  <a:lnTo>
                    <a:pt x="0" y="1445"/>
                  </a:lnTo>
                  <a:lnTo>
                    <a:pt x="0" y="1488"/>
                  </a:lnTo>
                  <a:lnTo>
                    <a:pt x="4" y="1570"/>
                  </a:lnTo>
                  <a:lnTo>
                    <a:pt x="13" y="1653"/>
                  </a:lnTo>
                  <a:lnTo>
                    <a:pt x="23" y="1731"/>
                  </a:lnTo>
                  <a:lnTo>
                    <a:pt x="38" y="1808"/>
                  </a:lnTo>
                  <a:lnTo>
                    <a:pt x="56" y="1885"/>
                  </a:lnTo>
                  <a:lnTo>
                    <a:pt x="75" y="1957"/>
                  </a:lnTo>
                  <a:lnTo>
                    <a:pt x="97" y="2029"/>
                  </a:lnTo>
                  <a:lnTo>
                    <a:pt x="122" y="2097"/>
                  </a:lnTo>
                  <a:lnTo>
                    <a:pt x="147" y="2161"/>
                  </a:lnTo>
                  <a:lnTo>
                    <a:pt x="174" y="2224"/>
                  </a:lnTo>
                  <a:lnTo>
                    <a:pt x="203" y="2283"/>
                  </a:lnTo>
                  <a:lnTo>
                    <a:pt x="231" y="2340"/>
                  </a:lnTo>
                  <a:lnTo>
                    <a:pt x="260" y="2394"/>
                  </a:lnTo>
                  <a:lnTo>
                    <a:pt x="289" y="2444"/>
                  </a:lnTo>
                  <a:lnTo>
                    <a:pt x="317" y="2492"/>
                  </a:lnTo>
                  <a:lnTo>
                    <a:pt x="346" y="2535"/>
                  </a:lnTo>
                  <a:lnTo>
                    <a:pt x="398" y="2612"/>
                  </a:lnTo>
                  <a:lnTo>
                    <a:pt x="444" y="2673"/>
                  </a:lnTo>
                  <a:lnTo>
                    <a:pt x="480" y="2718"/>
                  </a:lnTo>
                  <a:lnTo>
                    <a:pt x="504" y="2747"/>
                  </a:lnTo>
                  <a:lnTo>
                    <a:pt x="514" y="2756"/>
                  </a:lnTo>
                  <a:lnTo>
                    <a:pt x="514" y="2756"/>
                  </a:lnTo>
                  <a:lnTo>
                    <a:pt x="520" y="2758"/>
                  </a:lnTo>
                  <a:lnTo>
                    <a:pt x="529" y="2758"/>
                  </a:lnTo>
                  <a:lnTo>
                    <a:pt x="561" y="2756"/>
                  </a:lnTo>
                  <a:lnTo>
                    <a:pt x="616" y="2750"/>
                  </a:lnTo>
                  <a:lnTo>
                    <a:pt x="706" y="2747"/>
                  </a:lnTo>
                  <a:lnTo>
                    <a:pt x="706" y="2747"/>
                  </a:lnTo>
                  <a:lnTo>
                    <a:pt x="753" y="2743"/>
                  </a:lnTo>
                  <a:lnTo>
                    <a:pt x="790" y="2738"/>
                  </a:lnTo>
                  <a:lnTo>
                    <a:pt x="819" y="2729"/>
                  </a:lnTo>
                  <a:lnTo>
                    <a:pt x="840" y="2720"/>
                  </a:lnTo>
                  <a:lnTo>
                    <a:pt x="856" y="2711"/>
                  </a:lnTo>
                  <a:lnTo>
                    <a:pt x="867" y="2702"/>
                  </a:lnTo>
                  <a:lnTo>
                    <a:pt x="878" y="2693"/>
                  </a:lnTo>
                  <a:lnTo>
                    <a:pt x="878" y="2693"/>
                  </a:lnTo>
                  <a:lnTo>
                    <a:pt x="883" y="2691"/>
                  </a:lnTo>
                  <a:lnTo>
                    <a:pt x="894" y="2689"/>
                  </a:lnTo>
                  <a:lnTo>
                    <a:pt x="919" y="2688"/>
                  </a:lnTo>
                  <a:lnTo>
                    <a:pt x="948" y="2686"/>
                  </a:lnTo>
                  <a:lnTo>
                    <a:pt x="969" y="2684"/>
                  </a:lnTo>
                  <a:lnTo>
                    <a:pt x="969" y="2684"/>
                  </a:lnTo>
                  <a:lnTo>
                    <a:pt x="976" y="2681"/>
                  </a:lnTo>
                  <a:lnTo>
                    <a:pt x="987" y="2673"/>
                  </a:lnTo>
                  <a:lnTo>
                    <a:pt x="1016" y="2652"/>
                  </a:lnTo>
                  <a:lnTo>
                    <a:pt x="1032" y="2641"/>
                  </a:lnTo>
                  <a:lnTo>
                    <a:pt x="1052" y="2629"/>
                  </a:lnTo>
                  <a:lnTo>
                    <a:pt x="1073" y="2620"/>
                  </a:lnTo>
                  <a:lnTo>
                    <a:pt x="1096" y="2611"/>
                  </a:lnTo>
                  <a:lnTo>
                    <a:pt x="1096" y="2611"/>
                  </a:lnTo>
                  <a:lnTo>
                    <a:pt x="1109" y="2609"/>
                  </a:lnTo>
                  <a:lnTo>
                    <a:pt x="1123" y="2607"/>
                  </a:lnTo>
                  <a:lnTo>
                    <a:pt x="1138" y="2609"/>
                  </a:lnTo>
                  <a:lnTo>
                    <a:pt x="1154" y="2611"/>
                  </a:lnTo>
                  <a:lnTo>
                    <a:pt x="1188" y="2618"/>
                  </a:lnTo>
                  <a:lnTo>
                    <a:pt x="1220" y="2627"/>
                  </a:lnTo>
                  <a:lnTo>
                    <a:pt x="1251" y="2638"/>
                  </a:lnTo>
                  <a:lnTo>
                    <a:pt x="1274" y="2646"/>
                  </a:lnTo>
                  <a:lnTo>
                    <a:pt x="1297" y="2655"/>
                  </a:lnTo>
                  <a:lnTo>
                    <a:pt x="1297" y="2655"/>
                  </a:lnTo>
                  <a:lnTo>
                    <a:pt x="1440" y="2652"/>
                  </a:lnTo>
                  <a:lnTo>
                    <a:pt x="1605" y="2646"/>
                  </a:lnTo>
                  <a:lnTo>
                    <a:pt x="1605" y="2646"/>
                  </a:lnTo>
                  <a:lnTo>
                    <a:pt x="1620" y="2645"/>
                  </a:lnTo>
                  <a:lnTo>
                    <a:pt x="1643" y="2638"/>
                  </a:lnTo>
                  <a:lnTo>
                    <a:pt x="1698" y="2616"/>
                  </a:lnTo>
                  <a:lnTo>
                    <a:pt x="1752" y="2593"/>
                  </a:lnTo>
                  <a:lnTo>
                    <a:pt x="1770" y="2586"/>
                  </a:lnTo>
                  <a:lnTo>
                    <a:pt x="1779" y="2584"/>
                  </a:lnTo>
                  <a:lnTo>
                    <a:pt x="1779" y="2584"/>
                  </a:lnTo>
                  <a:lnTo>
                    <a:pt x="1940" y="2605"/>
                  </a:lnTo>
                  <a:lnTo>
                    <a:pt x="2096" y="2629"/>
                  </a:lnTo>
                  <a:lnTo>
                    <a:pt x="2096" y="2629"/>
                  </a:lnTo>
                  <a:lnTo>
                    <a:pt x="2110" y="2630"/>
                  </a:lnTo>
                  <a:lnTo>
                    <a:pt x="2146" y="2632"/>
                  </a:lnTo>
                  <a:lnTo>
                    <a:pt x="2191" y="2632"/>
                  </a:lnTo>
                  <a:lnTo>
                    <a:pt x="2212" y="2632"/>
                  </a:lnTo>
                  <a:lnTo>
                    <a:pt x="2234" y="2629"/>
                  </a:lnTo>
                  <a:lnTo>
                    <a:pt x="2234" y="2629"/>
                  </a:lnTo>
                  <a:lnTo>
                    <a:pt x="2252" y="2625"/>
                  </a:lnTo>
                  <a:lnTo>
                    <a:pt x="2270" y="2620"/>
                  </a:lnTo>
                  <a:lnTo>
                    <a:pt x="2304" y="2607"/>
                  </a:lnTo>
                  <a:lnTo>
                    <a:pt x="2332" y="2595"/>
                  </a:lnTo>
                  <a:lnTo>
                    <a:pt x="2352" y="2584"/>
                  </a:lnTo>
                  <a:lnTo>
                    <a:pt x="2352" y="2584"/>
                  </a:lnTo>
                  <a:lnTo>
                    <a:pt x="2356" y="2582"/>
                  </a:lnTo>
                  <a:lnTo>
                    <a:pt x="2361" y="2582"/>
                  </a:lnTo>
                  <a:lnTo>
                    <a:pt x="2374" y="2584"/>
                  </a:lnTo>
                  <a:lnTo>
                    <a:pt x="2392" y="2591"/>
                  </a:lnTo>
                  <a:lnTo>
                    <a:pt x="2410" y="2600"/>
                  </a:lnTo>
                  <a:lnTo>
                    <a:pt x="2427" y="2611"/>
                  </a:lnTo>
                  <a:lnTo>
                    <a:pt x="2444" y="2623"/>
                  </a:lnTo>
                  <a:lnTo>
                    <a:pt x="2458" y="2636"/>
                  </a:lnTo>
                  <a:lnTo>
                    <a:pt x="2470" y="2646"/>
                  </a:lnTo>
                  <a:lnTo>
                    <a:pt x="2470" y="2646"/>
                  </a:lnTo>
                  <a:lnTo>
                    <a:pt x="2474" y="2652"/>
                  </a:lnTo>
                  <a:lnTo>
                    <a:pt x="2479" y="2655"/>
                  </a:lnTo>
                  <a:lnTo>
                    <a:pt x="2494" y="2661"/>
                  </a:lnTo>
                  <a:lnTo>
                    <a:pt x="2508" y="2663"/>
                  </a:lnTo>
                  <a:lnTo>
                    <a:pt x="2526" y="2664"/>
                  </a:lnTo>
                  <a:lnTo>
                    <a:pt x="2542" y="2668"/>
                  </a:lnTo>
                  <a:lnTo>
                    <a:pt x="2558" y="2672"/>
                  </a:lnTo>
                  <a:lnTo>
                    <a:pt x="2567" y="2675"/>
                  </a:lnTo>
                  <a:lnTo>
                    <a:pt x="2574" y="2681"/>
                  </a:lnTo>
                  <a:lnTo>
                    <a:pt x="2581" y="2686"/>
                  </a:lnTo>
                  <a:lnTo>
                    <a:pt x="2589" y="2693"/>
                  </a:lnTo>
                  <a:lnTo>
                    <a:pt x="2589" y="2693"/>
                  </a:lnTo>
                  <a:lnTo>
                    <a:pt x="2594" y="2700"/>
                  </a:lnTo>
                  <a:lnTo>
                    <a:pt x="2605" y="2706"/>
                  </a:lnTo>
                  <a:lnTo>
                    <a:pt x="2616" y="2709"/>
                  </a:lnTo>
                  <a:lnTo>
                    <a:pt x="2626" y="2711"/>
                  </a:lnTo>
                  <a:lnTo>
                    <a:pt x="2653" y="2713"/>
                  </a:lnTo>
                  <a:lnTo>
                    <a:pt x="2682" y="2713"/>
                  </a:lnTo>
                  <a:lnTo>
                    <a:pt x="2709" y="2709"/>
                  </a:lnTo>
                  <a:lnTo>
                    <a:pt x="2730" y="2706"/>
                  </a:lnTo>
                  <a:lnTo>
                    <a:pt x="2752" y="2702"/>
                  </a:lnTo>
                  <a:lnTo>
                    <a:pt x="2752" y="2702"/>
                  </a:lnTo>
                  <a:lnTo>
                    <a:pt x="2755" y="2700"/>
                  </a:lnTo>
                  <a:lnTo>
                    <a:pt x="2764" y="2689"/>
                  </a:lnTo>
                  <a:lnTo>
                    <a:pt x="2770" y="2682"/>
                  </a:lnTo>
                  <a:lnTo>
                    <a:pt x="2775" y="2672"/>
                  </a:lnTo>
                  <a:lnTo>
                    <a:pt x="2782" y="2657"/>
                  </a:lnTo>
                  <a:lnTo>
                    <a:pt x="2787" y="2638"/>
                  </a:lnTo>
                  <a:lnTo>
                    <a:pt x="2787" y="2638"/>
                  </a:lnTo>
                  <a:lnTo>
                    <a:pt x="2795" y="2621"/>
                  </a:lnTo>
                  <a:lnTo>
                    <a:pt x="2798" y="2616"/>
                  </a:lnTo>
                  <a:lnTo>
                    <a:pt x="2802" y="2612"/>
                  </a:lnTo>
                  <a:lnTo>
                    <a:pt x="2805" y="2609"/>
                  </a:lnTo>
                  <a:lnTo>
                    <a:pt x="2809" y="2609"/>
                  </a:lnTo>
                  <a:lnTo>
                    <a:pt x="2818" y="2609"/>
                  </a:lnTo>
                  <a:lnTo>
                    <a:pt x="2829" y="2611"/>
                  </a:lnTo>
                  <a:lnTo>
                    <a:pt x="2839" y="2614"/>
                  </a:lnTo>
                  <a:lnTo>
                    <a:pt x="2850" y="2618"/>
                  </a:lnTo>
                  <a:lnTo>
                    <a:pt x="2861" y="2620"/>
                  </a:lnTo>
                  <a:lnTo>
                    <a:pt x="2861" y="2620"/>
                  </a:lnTo>
                  <a:lnTo>
                    <a:pt x="2875" y="2620"/>
                  </a:lnTo>
                  <a:lnTo>
                    <a:pt x="2893" y="2616"/>
                  </a:lnTo>
                  <a:lnTo>
                    <a:pt x="2916" y="2611"/>
                  </a:lnTo>
                  <a:lnTo>
                    <a:pt x="2943" y="2604"/>
                  </a:lnTo>
                  <a:lnTo>
                    <a:pt x="2972" y="2593"/>
                  </a:lnTo>
                  <a:lnTo>
                    <a:pt x="3002" y="2578"/>
                  </a:lnTo>
                  <a:lnTo>
                    <a:pt x="3031" y="2561"/>
                  </a:lnTo>
                  <a:lnTo>
                    <a:pt x="3045" y="2550"/>
                  </a:lnTo>
                  <a:lnTo>
                    <a:pt x="3062" y="2537"/>
                  </a:lnTo>
                  <a:lnTo>
                    <a:pt x="3062" y="2537"/>
                  </a:lnTo>
                  <a:lnTo>
                    <a:pt x="3088" y="2512"/>
                  </a:lnTo>
                  <a:lnTo>
                    <a:pt x="3112" y="2487"/>
                  </a:lnTo>
                  <a:lnTo>
                    <a:pt x="3133" y="2462"/>
                  </a:lnTo>
                  <a:lnTo>
                    <a:pt x="3140" y="2448"/>
                  </a:lnTo>
                  <a:lnTo>
                    <a:pt x="3148" y="2435"/>
                  </a:lnTo>
                  <a:lnTo>
                    <a:pt x="3155" y="2421"/>
                  </a:lnTo>
                  <a:lnTo>
                    <a:pt x="3158" y="2407"/>
                  </a:lnTo>
                  <a:lnTo>
                    <a:pt x="3162" y="2392"/>
                  </a:lnTo>
                  <a:lnTo>
                    <a:pt x="3164" y="2376"/>
                  </a:lnTo>
                  <a:lnTo>
                    <a:pt x="3164" y="2360"/>
                  </a:lnTo>
                  <a:lnTo>
                    <a:pt x="3162" y="2344"/>
                  </a:lnTo>
                  <a:lnTo>
                    <a:pt x="3158" y="2328"/>
                  </a:lnTo>
                  <a:lnTo>
                    <a:pt x="3151" y="2310"/>
                  </a:lnTo>
                  <a:lnTo>
                    <a:pt x="3151" y="2310"/>
                  </a:lnTo>
                  <a:lnTo>
                    <a:pt x="3144" y="2294"/>
                  </a:lnTo>
                  <a:lnTo>
                    <a:pt x="3137" y="2281"/>
                  </a:lnTo>
                  <a:lnTo>
                    <a:pt x="3130" y="2270"/>
                  </a:lnTo>
                  <a:lnTo>
                    <a:pt x="3122" y="2261"/>
                  </a:lnTo>
                  <a:lnTo>
                    <a:pt x="3113" y="2254"/>
                  </a:lnTo>
                  <a:lnTo>
                    <a:pt x="3106" y="2249"/>
                  </a:lnTo>
                  <a:lnTo>
                    <a:pt x="3099" y="2245"/>
                  </a:lnTo>
                  <a:lnTo>
                    <a:pt x="3092" y="2242"/>
                  </a:lnTo>
                  <a:lnTo>
                    <a:pt x="3078" y="2240"/>
                  </a:lnTo>
                  <a:lnTo>
                    <a:pt x="3065" y="2240"/>
                  </a:lnTo>
                  <a:lnTo>
                    <a:pt x="3056" y="2240"/>
                  </a:lnTo>
                  <a:lnTo>
                    <a:pt x="3051" y="2238"/>
                  </a:lnTo>
                  <a:lnTo>
                    <a:pt x="3051" y="2238"/>
                  </a:lnTo>
                  <a:lnTo>
                    <a:pt x="3045" y="2235"/>
                  </a:lnTo>
                  <a:lnTo>
                    <a:pt x="3038" y="2229"/>
                  </a:lnTo>
                  <a:lnTo>
                    <a:pt x="3017" y="2220"/>
                  </a:lnTo>
                  <a:lnTo>
                    <a:pt x="2988" y="2211"/>
                  </a:lnTo>
                  <a:lnTo>
                    <a:pt x="2988" y="2211"/>
                  </a:lnTo>
                  <a:lnTo>
                    <a:pt x="2983" y="2195"/>
                  </a:lnTo>
                  <a:lnTo>
                    <a:pt x="2979" y="2174"/>
                  </a:lnTo>
                  <a:lnTo>
                    <a:pt x="2979" y="2174"/>
                  </a:lnTo>
                  <a:lnTo>
                    <a:pt x="2979" y="2172"/>
                  </a:lnTo>
                  <a:lnTo>
                    <a:pt x="2981" y="2172"/>
                  </a:lnTo>
                  <a:lnTo>
                    <a:pt x="2988" y="2172"/>
                  </a:lnTo>
                  <a:lnTo>
                    <a:pt x="2997" y="2174"/>
                  </a:lnTo>
                  <a:lnTo>
                    <a:pt x="2997" y="2174"/>
                  </a:lnTo>
                  <a:lnTo>
                    <a:pt x="3010" y="2161"/>
                  </a:lnTo>
                  <a:lnTo>
                    <a:pt x="3019" y="2150"/>
                  </a:lnTo>
                  <a:lnTo>
                    <a:pt x="3022" y="2143"/>
                  </a:lnTo>
                  <a:lnTo>
                    <a:pt x="3024" y="2138"/>
                  </a:lnTo>
                  <a:lnTo>
                    <a:pt x="3024" y="2138"/>
                  </a:lnTo>
                  <a:lnTo>
                    <a:pt x="3026" y="2134"/>
                  </a:lnTo>
                  <a:lnTo>
                    <a:pt x="3028" y="2133"/>
                  </a:lnTo>
                  <a:lnTo>
                    <a:pt x="3035" y="2131"/>
                  </a:lnTo>
                  <a:lnTo>
                    <a:pt x="3045" y="2131"/>
                  </a:lnTo>
                  <a:lnTo>
                    <a:pt x="3058" y="2133"/>
                  </a:lnTo>
                  <a:lnTo>
                    <a:pt x="3078" y="2136"/>
                  </a:lnTo>
                  <a:lnTo>
                    <a:pt x="3088" y="2138"/>
                  </a:lnTo>
                  <a:lnTo>
                    <a:pt x="3088" y="2220"/>
                  </a:lnTo>
                  <a:lnTo>
                    <a:pt x="3088" y="2220"/>
                  </a:lnTo>
                  <a:lnTo>
                    <a:pt x="3088" y="2222"/>
                  </a:lnTo>
                  <a:lnTo>
                    <a:pt x="3092" y="2222"/>
                  </a:lnTo>
                  <a:lnTo>
                    <a:pt x="3099" y="2213"/>
                  </a:lnTo>
                  <a:lnTo>
                    <a:pt x="3112" y="2195"/>
                  </a:lnTo>
                  <a:lnTo>
                    <a:pt x="3124" y="2174"/>
                  </a:lnTo>
                  <a:lnTo>
                    <a:pt x="3149" y="2131"/>
                  </a:lnTo>
                  <a:lnTo>
                    <a:pt x="3160" y="2111"/>
                  </a:lnTo>
                  <a:lnTo>
                    <a:pt x="3160" y="2111"/>
                  </a:lnTo>
                  <a:lnTo>
                    <a:pt x="3167" y="2102"/>
                  </a:lnTo>
                  <a:lnTo>
                    <a:pt x="3176" y="2093"/>
                  </a:lnTo>
                  <a:lnTo>
                    <a:pt x="3189" y="2082"/>
                  </a:lnTo>
                  <a:lnTo>
                    <a:pt x="3189" y="2082"/>
                  </a:lnTo>
                  <a:lnTo>
                    <a:pt x="3194" y="2077"/>
                  </a:lnTo>
                  <a:lnTo>
                    <a:pt x="3198" y="2070"/>
                  </a:lnTo>
                  <a:lnTo>
                    <a:pt x="3199" y="2061"/>
                  </a:lnTo>
                  <a:lnTo>
                    <a:pt x="3201" y="2052"/>
                  </a:lnTo>
                  <a:lnTo>
                    <a:pt x="3201" y="2030"/>
                  </a:lnTo>
                  <a:lnTo>
                    <a:pt x="3203" y="2022"/>
                  </a:lnTo>
                  <a:lnTo>
                    <a:pt x="3207" y="2011"/>
                  </a:lnTo>
                  <a:lnTo>
                    <a:pt x="3207" y="2011"/>
                  </a:lnTo>
                  <a:lnTo>
                    <a:pt x="3219" y="1968"/>
                  </a:lnTo>
                  <a:lnTo>
                    <a:pt x="3225" y="1946"/>
                  </a:lnTo>
                  <a:lnTo>
                    <a:pt x="3225" y="1946"/>
                  </a:lnTo>
                  <a:lnTo>
                    <a:pt x="3235" y="1939"/>
                  </a:lnTo>
                  <a:lnTo>
                    <a:pt x="3259" y="1918"/>
                  </a:lnTo>
                  <a:lnTo>
                    <a:pt x="3273" y="1905"/>
                  </a:lnTo>
                  <a:lnTo>
                    <a:pt x="3285" y="1889"/>
                  </a:lnTo>
                  <a:lnTo>
                    <a:pt x="3298" y="1873"/>
                  </a:lnTo>
                  <a:lnTo>
                    <a:pt x="3307" y="1855"/>
                  </a:lnTo>
                  <a:lnTo>
                    <a:pt x="3307" y="1855"/>
                  </a:lnTo>
                  <a:lnTo>
                    <a:pt x="3318" y="1821"/>
                  </a:lnTo>
                  <a:lnTo>
                    <a:pt x="3325" y="1790"/>
                  </a:lnTo>
                  <a:lnTo>
                    <a:pt x="3330" y="1767"/>
                  </a:lnTo>
                  <a:lnTo>
                    <a:pt x="3334" y="1756"/>
                  </a:lnTo>
                  <a:lnTo>
                    <a:pt x="3334" y="1756"/>
                  </a:lnTo>
                  <a:lnTo>
                    <a:pt x="3337" y="1751"/>
                  </a:lnTo>
                  <a:lnTo>
                    <a:pt x="3348" y="1744"/>
                  </a:lnTo>
                  <a:lnTo>
                    <a:pt x="3388" y="1719"/>
                  </a:lnTo>
                  <a:lnTo>
                    <a:pt x="3388" y="1719"/>
                  </a:lnTo>
                  <a:lnTo>
                    <a:pt x="3395" y="1715"/>
                  </a:lnTo>
                  <a:lnTo>
                    <a:pt x="3398" y="1710"/>
                  </a:lnTo>
                  <a:lnTo>
                    <a:pt x="3402" y="1703"/>
                  </a:lnTo>
                  <a:lnTo>
                    <a:pt x="3404" y="1697"/>
                  </a:lnTo>
                  <a:lnTo>
                    <a:pt x="3404" y="1690"/>
                  </a:lnTo>
                  <a:lnTo>
                    <a:pt x="3404" y="1683"/>
                  </a:lnTo>
                  <a:lnTo>
                    <a:pt x="3400" y="1669"/>
                  </a:lnTo>
                  <a:lnTo>
                    <a:pt x="3386" y="1629"/>
                  </a:lnTo>
                  <a:lnTo>
                    <a:pt x="3377" y="1608"/>
                  </a:lnTo>
                  <a:lnTo>
                    <a:pt x="3370" y="1583"/>
                  </a:lnTo>
                  <a:lnTo>
                    <a:pt x="3370" y="1583"/>
                  </a:lnTo>
                  <a:lnTo>
                    <a:pt x="3364" y="1570"/>
                  </a:lnTo>
                  <a:lnTo>
                    <a:pt x="3355" y="1556"/>
                  </a:lnTo>
                  <a:lnTo>
                    <a:pt x="3343" y="1542"/>
                  </a:lnTo>
                  <a:lnTo>
                    <a:pt x="3328" y="1527"/>
                  </a:lnTo>
                  <a:lnTo>
                    <a:pt x="3311" y="1513"/>
                  </a:lnTo>
                  <a:lnTo>
                    <a:pt x="3291" y="1499"/>
                  </a:lnTo>
                  <a:lnTo>
                    <a:pt x="3246" y="1468"/>
                  </a:lnTo>
                  <a:lnTo>
                    <a:pt x="3151" y="1407"/>
                  </a:lnTo>
                  <a:lnTo>
                    <a:pt x="3106" y="1377"/>
                  </a:lnTo>
                  <a:lnTo>
                    <a:pt x="3087" y="1362"/>
                  </a:lnTo>
                  <a:lnTo>
                    <a:pt x="3071" y="1346"/>
                  </a:lnTo>
                  <a:lnTo>
                    <a:pt x="3071" y="1346"/>
                  </a:lnTo>
                  <a:lnTo>
                    <a:pt x="3036" y="1314"/>
                  </a:lnTo>
                  <a:lnTo>
                    <a:pt x="3001" y="1278"/>
                  </a:lnTo>
                  <a:lnTo>
                    <a:pt x="2936" y="1210"/>
                  </a:lnTo>
                  <a:lnTo>
                    <a:pt x="2870" y="1137"/>
                  </a:lnTo>
                  <a:lnTo>
                    <a:pt x="2870" y="1137"/>
                  </a:lnTo>
                  <a:lnTo>
                    <a:pt x="2875" y="1114"/>
                  </a:lnTo>
                  <a:lnTo>
                    <a:pt x="2881" y="1089"/>
                  </a:lnTo>
                  <a:lnTo>
                    <a:pt x="2884" y="1056"/>
                  </a:lnTo>
                  <a:lnTo>
                    <a:pt x="2888" y="1019"/>
                  </a:lnTo>
                  <a:lnTo>
                    <a:pt x="2890" y="977"/>
                  </a:lnTo>
                  <a:lnTo>
                    <a:pt x="2888" y="956"/>
                  </a:lnTo>
                  <a:lnTo>
                    <a:pt x="2886" y="934"/>
                  </a:lnTo>
                  <a:lnTo>
                    <a:pt x="2882" y="913"/>
                  </a:lnTo>
                  <a:lnTo>
                    <a:pt x="2879" y="892"/>
                  </a:lnTo>
                  <a:lnTo>
                    <a:pt x="2879" y="892"/>
                  </a:lnTo>
                  <a:lnTo>
                    <a:pt x="2872" y="870"/>
                  </a:lnTo>
                  <a:lnTo>
                    <a:pt x="2863" y="849"/>
                  </a:lnTo>
                  <a:lnTo>
                    <a:pt x="2852" y="829"/>
                  </a:lnTo>
                  <a:lnTo>
                    <a:pt x="2838" y="809"/>
                  </a:lnTo>
                  <a:lnTo>
                    <a:pt x="2823" y="789"/>
                  </a:lnTo>
                  <a:lnTo>
                    <a:pt x="2807" y="770"/>
                  </a:lnTo>
                  <a:lnTo>
                    <a:pt x="2773" y="736"/>
                  </a:lnTo>
                  <a:lnTo>
                    <a:pt x="2741" y="707"/>
                  </a:lnTo>
                  <a:lnTo>
                    <a:pt x="2714" y="684"/>
                  </a:lnTo>
                  <a:lnTo>
                    <a:pt x="2687" y="664"/>
                  </a:lnTo>
                  <a:lnTo>
                    <a:pt x="2687" y="664"/>
                  </a:lnTo>
                  <a:lnTo>
                    <a:pt x="2698" y="628"/>
                  </a:lnTo>
                  <a:lnTo>
                    <a:pt x="2709" y="589"/>
                  </a:lnTo>
                  <a:lnTo>
                    <a:pt x="2716" y="541"/>
                  </a:lnTo>
                  <a:lnTo>
                    <a:pt x="2719" y="515"/>
                  </a:lnTo>
                  <a:lnTo>
                    <a:pt x="2721" y="489"/>
                  </a:lnTo>
                  <a:lnTo>
                    <a:pt x="2721" y="462"/>
                  </a:lnTo>
                  <a:lnTo>
                    <a:pt x="2719" y="437"/>
                  </a:lnTo>
                  <a:lnTo>
                    <a:pt x="2716" y="412"/>
                  </a:lnTo>
                  <a:lnTo>
                    <a:pt x="2710" y="387"/>
                  </a:lnTo>
                  <a:lnTo>
                    <a:pt x="2700" y="365"/>
                  </a:lnTo>
                  <a:lnTo>
                    <a:pt x="2694" y="354"/>
                  </a:lnTo>
                  <a:lnTo>
                    <a:pt x="2687" y="345"/>
                  </a:lnTo>
                  <a:lnTo>
                    <a:pt x="2687" y="345"/>
                  </a:lnTo>
                  <a:lnTo>
                    <a:pt x="2680" y="336"/>
                  </a:lnTo>
                  <a:lnTo>
                    <a:pt x="2673" y="331"/>
                  </a:lnTo>
                  <a:lnTo>
                    <a:pt x="2664" y="324"/>
                  </a:lnTo>
                  <a:lnTo>
                    <a:pt x="2655" y="320"/>
                  </a:lnTo>
                  <a:lnTo>
                    <a:pt x="2644" y="317"/>
                  </a:lnTo>
                  <a:lnTo>
                    <a:pt x="2635" y="315"/>
                  </a:lnTo>
                  <a:lnTo>
                    <a:pt x="2614" y="313"/>
                  </a:lnTo>
                  <a:lnTo>
                    <a:pt x="2590" y="315"/>
                  </a:lnTo>
                  <a:lnTo>
                    <a:pt x="2569" y="320"/>
                  </a:lnTo>
                  <a:lnTo>
                    <a:pt x="2546" y="327"/>
                  </a:lnTo>
                  <a:lnTo>
                    <a:pt x="2522" y="336"/>
                  </a:lnTo>
                  <a:lnTo>
                    <a:pt x="2501" y="347"/>
                  </a:lnTo>
                  <a:lnTo>
                    <a:pt x="2481" y="358"/>
                  </a:lnTo>
                  <a:lnTo>
                    <a:pt x="2447" y="378"/>
                  </a:lnTo>
                  <a:lnTo>
                    <a:pt x="2424" y="394"/>
                  </a:lnTo>
                  <a:lnTo>
                    <a:pt x="2415" y="401"/>
                  </a:lnTo>
                  <a:lnTo>
                    <a:pt x="2415" y="401"/>
                  </a:lnTo>
                  <a:lnTo>
                    <a:pt x="2372" y="392"/>
                  </a:lnTo>
                  <a:lnTo>
                    <a:pt x="2325" y="381"/>
                  </a:lnTo>
                  <a:lnTo>
                    <a:pt x="2268" y="367"/>
                  </a:lnTo>
                  <a:lnTo>
                    <a:pt x="2205" y="349"/>
                  </a:lnTo>
                  <a:lnTo>
                    <a:pt x="2141" y="329"/>
                  </a:lnTo>
                  <a:lnTo>
                    <a:pt x="2078" y="306"/>
                  </a:lnTo>
                  <a:lnTo>
                    <a:pt x="2049" y="293"/>
                  </a:lnTo>
                  <a:lnTo>
                    <a:pt x="2024" y="283"/>
                  </a:lnTo>
                  <a:lnTo>
                    <a:pt x="2024" y="283"/>
                  </a:lnTo>
                  <a:lnTo>
                    <a:pt x="1998" y="270"/>
                  </a:lnTo>
                  <a:lnTo>
                    <a:pt x="1969" y="261"/>
                  </a:lnTo>
                  <a:lnTo>
                    <a:pt x="1938" y="254"/>
                  </a:lnTo>
                  <a:lnTo>
                    <a:pt x="1906" y="249"/>
                  </a:lnTo>
                  <a:lnTo>
                    <a:pt x="1874" y="243"/>
                  </a:lnTo>
                  <a:lnTo>
                    <a:pt x="1838" y="240"/>
                  </a:lnTo>
                  <a:lnTo>
                    <a:pt x="1768" y="238"/>
                  </a:lnTo>
                  <a:lnTo>
                    <a:pt x="1698" y="238"/>
                  </a:lnTo>
                  <a:lnTo>
                    <a:pt x="1632" y="238"/>
                  </a:lnTo>
                  <a:lnTo>
                    <a:pt x="1573" y="238"/>
                  </a:lnTo>
                  <a:lnTo>
                    <a:pt x="1523" y="236"/>
                  </a:lnTo>
                  <a:lnTo>
                    <a:pt x="1523" y="236"/>
                  </a:lnTo>
                  <a:lnTo>
                    <a:pt x="1500" y="232"/>
                  </a:lnTo>
                  <a:lnTo>
                    <a:pt x="1474" y="224"/>
                  </a:lnTo>
                  <a:lnTo>
                    <a:pt x="1446" y="211"/>
                  </a:lnTo>
                  <a:lnTo>
                    <a:pt x="1415" y="195"/>
                  </a:lnTo>
                  <a:lnTo>
                    <a:pt x="1385" y="177"/>
                  </a:lnTo>
                  <a:lnTo>
                    <a:pt x="1353" y="157"/>
                  </a:lnTo>
                  <a:lnTo>
                    <a:pt x="1290" y="114"/>
                  </a:lnTo>
                  <a:lnTo>
                    <a:pt x="1233" y="73"/>
                  </a:lnTo>
                  <a:lnTo>
                    <a:pt x="1186" y="36"/>
                  </a:lnTo>
                  <a:lnTo>
                    <a:pt x="1141" y="0"/>
                  </a:lnTo>
                  <a:lnTo>
                    <a:pt x="1141" y="0"/>
                  </a:lnTo>
                  <a:close/>
                  <a:moveTo>
                    <a:pt x="1014" y="892"/>
                  </a:moveTo>
                  <a:lnTo>
                    <a:pt x="1014" y="892"/>
                  </a:lnTo>
                  <a:lnTo>
                    <a:pt x="1000" y="890"/>
                  </a:lnTo>
                  <a:lnTo>
                    <a:pt x="964" y="890"/>
                  </a:lnTo>
                  <a:lnTo>
                    <a:pt x="939" y="890"/>
                  </a:lnTo>
                  <a:lnTo>
                    <a:pt x="910" y="892"/>
                  </a:lnTo>
                  <a:lnTo>
                    <a:pt x="878" y="897"/>
                  </a:lnTo>
                  <a:lnTo>
                    <a:pt x="846" y="902"/>
                  </a:lnTo>
                  <a:lnTo>
                    <a:pt x="812" y="911"/>
                  </a:lnTo>
                  <a:lnTo>
                    <a:pt x="778" y="924"/>
                  </a:lnTo>
                  <a:lnTo>
                    <a:pt x="744" y="940"/>
                  </a:lnTo>
                  <a:lnTo>
                    <a:pt x="727" y="951"/>
                  </a:lnTo>
                  <a:lnTo>
                    <a:pt x="711" y="960"/>
                  </a:lnTo>
                  <a:lnTo>
                    <a:pt x="697" y="972"/>
                  </a:lnTo>
                  <a:lnTo>
                    <a:pt x="683" y="985"/>
                  </a:lnTo>
                  <a:lnTo>
                    <a:pt x="668" y="999"/>
                  </a:lnTo>
                  <a:lnTo>
                    <a:pt x="656" y="1015"/>
                  </a:lnTo>
                  <a:lnTo>
                    <a:pt x="643" y="1031"/>
                  </a:lnTo>
                  <a:lnTo>
                    <a:pt x="633" y="1051"/>
                  </a:lnTo>
                  <a:lnTo>
                    <a:pt x="624" y="1071"/>
                  </a:lnTo>
                  <a:lnTo>
                    <a:pt x="615" y="1092"/>
                  </a:lnTo>
                  <a:lnTo>
                    <a:pt x="615" y="1092"/>
                  </a:lnTo>
                  <a:lnTo>
                    <a:pt x="607" y="1114"/>
                  </a:lnTo>
                  <a:lnTo>
                    <a:pt x="602" y="1135"/>
                  </a:lnTo>
                  <a:lnTo>
                    <a:pt x="599" y="1157"/>
                  </a:lnTo>
                  <a:lnTo>
                    <a:pt x="597" y="1178"/>
                  </a:lnTo>
                  <a:lnTo>
                    <a:pt x="595" y="1200"/>
                  </a:lnTo>
                  <a:lnTo>
                    <a:pt x="595" y="1221"/>
                  </a:lnTo>
                  <a:lnTo>
                    <a:pt x="597" y="1241"/>
                  </a:lnTo>
                  <a:lnTo>
                    <a:pt x="600" y="1260"/>
                  </a:lnTo>
                  <a:lnTo>
                    <a:pt x="609" y="1300"/>
                  </a:lnTo>
                  <a:lnTo>
                    <a:pt x="620" y="1336"/>
                  </a:lnTo>
                  <a:lnTo>
                    <a:pt x="634" y="1371"/>
                  </a:lnTo>
                  <a:lnTo>
                    <a:pt x="650" y="1404"/>
                  </a:lnTo>
                  <a:lnTo>
                    <a:pt x="668" y="1432"/>
                  </a:lnTo>
                  <a:lnTo>
                    <a:pt x="684" y="1459"/>
                  </a:lnTo>
                  <a:lnTo>
                    <a:pt x="702" y="1481"/>
                  </a:lnTo>
                  <a:lnTo>
                    <a:pt x="717" y="1500"/>
                  </a:lnTo>
                  <a:lnTo>
                    <a:pt x="742" y="1527"/>
                  </a:lnTo>
                  <a:lnTo>
                    <a:pt x="751" y="1538"/>
                  </a:lnTo>
                  <a:lnTo>
                    <a:pt x="751" y="1538"/>
                  </a:lnTo>
                  <a:lnTo>
                    <a:pt x="738" y="1529"/>
                  </a:lnTo>
                  <a:lnTo>
                    <a:pt x="708" y="1506"/>
                  </a:lnTo>
                  <a:lnTo>
                    <a:pt x="688" y="1490"/>
                  </a:lnTo>
                  <a:lnTo>
                    <a:pt x="667" y="1468"/>
                  </a:lnTo>
                  <a:lnTo>
                    <a:pt x="645" y="1445"/>
                  </a:lnTo>
                  <a:lnTo>
                    <a:pt x="624" y="1418"/>
                  </a:lnTo>
                  <a:lnTo>
                    <a:pt x="602" y="1386"/>
                  </a:lnTo>
                  <a:lnTo>
                    <a:pt x="584" y="1352"/>
                  </a:lnTo>
                  <a:lnTo>
                    <a:pt x="577" y="1334"/>
                  </a:lnTo>
                  <a:lnTo>
                    <a:pt x="570" y="1314"/>
                  </a:lnTo>
                  <a:lnTo>
                    <a:pt x="563" y="1294"/>
                  </a:lnTo>
                  <a:lnTo>
                    <a:pt x="559" y="1275"/>
                  </a:lnTo>
                  <a:lnTo>
                    <a:pt x="556" y="1253"/>
                  </a:lnTo>
                  <a:lnTo>
                    <a:pt x="554" y="1230"/>
                  </a:lnTo>
                  <a:lnTo>
                    <a:pt x="552" y="1208"/>
                  </a:lnTo>
                  <a:lnTo>
                    <a:pt x="554" y="1183"/>
                  </a:lnTo>
                  <a:lnTo>
                    <a:pt x="557" y="1160"/>
                  </a:lnTo>
                  <a:lnTo>
                    <a:pt x="561" y="1135"/>
                  </a:lnTo>
                  <a:lnTo>
                    <a:pt x="568" y="1108"/>
                  </a:lnTo>
                  <a:lnTo>
                    <a:pt x="577" y="1083"/>
                  </a:lnTo>
                  <a:lnTo>
                    <a:pt x="577" y="1083"/>
                  </a:lnTo>
                  <a:lnTo>
                    <a:pt x="588" y="1056"/>
                  </a:lnTo>
                  <a:lnTo>
                    <a:pt x="600" y="1033"/>
                  </a:lnTo>
                  <a:lnTo>
                    <a:pt x="615" y="1011"/>
                  </a:lnTo>
                  <a:lnTo>
                    <a:pt x="627" y="992"/>
                  </a:lnTo>
                  <a:lnTo>
                    <a:pt x="643" y="974"/>
                  </a:lnTo>
                  <a:lnTo>
                    <a:pt x="659" y="958"/>
                  </a:lnTo>
                  <a:lnTo>
                    <a:pt x="676" y="943"/>
                  </a:lnTo>
                  <a:lnTo>
                    <a:pt x="692" y="931"/>
                  </a:lnTo>
                  <a:lnTo>
                    <a:pt x="710" y="920"/>
                  </a:lnTo>
                  <a:lnTo>
                    <a:pt x="727" y="911"/>
                  </a:lnTo>
                  <a:lnTo>
                    <a:pt x="745" y="902"/>
                  </a:lnTo>
                  <a:lnTo>
                    <a:pt x="763" y="897"/>
                  </a:lnTo>
                  <a:lnTo>
                    <a:pt x="783" y="890"/>
                  </a:lnTo>
                  <a:lnTo>
                    <a:pt x="801" y="886"/>
                  </a:lnTo>
                  <a:lnTo>
                    <a:pt x="837" y="879"/>
                  </a:lnTo>
                  <a:lnTo>
                    <a:pt x="873" y="877"/>
                  </a:lnTo>
                  <a:lnTo>
                    <a:pt x="905" y="875"/>
                  </a:lnTo>
                  <a:lnTo>
                    <a:pt x="935" y="877"/>
                  </a:lnTo>
                  <a:lnTo>
                    <a:pt x="962" y="881"/>
                  </a:lnTo>
                  <a:lnTo>
                    <a:pt x="1000" y="888"/>
                  </a:lnTo>
                  <a:lnTo>
                    <a:pt x="1014" y="892"/>
                  </a:lnTo>
                  <a:lnTo>
                    <a:pt x="1014" y="892"/>
                  </a:lnTo>
                  <a:close/>
                  <a:moveTo>
                    <a:pt x="1014" y="1063"/>
                  </a:moveTo>
                  <a:lnTo>
                    <a:pt x="1014" y="1063"/>
                  </a:lnTo>
                  <a:lnTo>
                    <a:pt x="1012" y="1071"/>
                  </a:lnTo>
                  <a:lnTo>
                    <a:pt x="1011" y="1078"/>
                  </a:lnTo>
                  <a:lnTo>
                    <a:pt x="998" y="1094"/>
                  </a:lnTo>
                  <a:lnTo>
                    <a:pt x="982" y="1112"/>
                  </a:lnTo>
                  <a:lnTo>
                    <a:pt x="962" y="1133"/>
                  </a:lnTo>
                  <a:lnTo>
                    <a:pt x="917" y="1180"/>
                  </a:lnTo>
                  <a:lnTo>
                    <a:pt x="898" y="1203"/>
                  </a:lnTo>
                  <a:lnTo>
                    <a:pt x="878" y="1228"/>
                  </a:lnTo>
                  <a:lnTo>
                    <a:pt x="878" y="1228"/>
                  </a:lnTo>
                  <a:lnTo>
                    <a:pt x="869" y="1241"/>
                  </a:lnTo>
                  <a:lnTo>
                    <a:pt x="862" y="1253"/>
                  </a:lnTo>
                  <a:lnTo>
                    <a:pt x="849" y="1284"/>
                  </a:lnTo>
                  <a:lnTo>
                    <a:pt x="830" y="1339"/>
                  </a:lnTo>
                  <a:lnTo>
                    <a:pt x="821" y="1362"/>
                  </a:lnTo>
                  <a:lnTo>
                    <a:pt x="815" y="1371"/>
                  </a:lnTo>
                  <a:lnTo>
                    <a:pt x="810" y="1379"/>
                  </a:lnTo>
                  <a:lnTo>
                    <a:pt x="805" y="1384"/>
                  </a:lnTo>
                  <a:lnTo>
                    <a:pt x="799" y="1386"/>
                  </a:lnTo>
                  <a:lnTo>
                    <a:pt x="794" y="1386"/>
                  </a:lnTo>
                  <a:lnTo>
                    <a:pt x="787" y="1382"/>
                  </a:lnTo>
                  <a:lnTo>
                    <a:pt x="787" y="1382"/>
                  </a:lnTo>
                  <a:lnTo>
                    <a:pt x="779" y="1377"/>
                  </a:lnTo>
                  <a:lnTo>
                    <a:pt x="774" y="1366"/>
                  </a:lnTo>
                  <a:lnTo>
                    <a:pt x="767" y="1355"/>
                  </a:lnTo>
                  <a:lnTo>
                    <a:pt x="762" y="1341"/>
                  </a:lnTo>
                  <a:lnTo>
                    <a:pt x="756" y="1325"/>
                  </a:lnTo>
                  <a:lnTo>
                    <a:pt x="753" y="1309"/>
                  </a:lnTo>
                  <a:lnTo>
                    <a:pt x="749" y="1289"/>
                  </a:lnTo>
                  <a:lnTo>
                    <a:pt x="745" y="1269"/>
                  </a:lnTo>
                  <a:lnTo>
                    <a:pt x="745" y="1250"/>
                  </a:lnTo>
                  <a:lnTo>
                    <a:pt x="745" y="1228"/>
                  </a:lnTo>
                  <a:lnTo>
                    <a:pt x="747" y="1208"/>
                  </a:lnTo>
                  <a:lnTo>
                    <a:pt x="751" y="1187"/>
                  </a:lnTo>
                  <a:lnTo>
                    <a:pt x="756" y="1166"/>
                  </a:lnTo>
                  <a:lnTo>
                    <a:pt x="765" y="1146"/>
                  </a:lnTo>
                  <a:lnTo>
                    <a:pt x="774" y="1128"/>
                  </a:lnTo>
                  <a:lnTo>
                    <a:pt x="787" y="1110"/>
                  </a:lnTo>
                  <a:lnTo>
                    <a:pt x="787" y="1110"/>
                  </a:lnTo>
                  <a:lnTo>
                    <a:pt x="801" y="1094"/>
                  </a:lnTo>
                  <a:lnTo>
                    <a:pt x="817" y="1080"/>
                  </a:lnTo>
                  <a:lnTo>
                    <a:pt x="835" y="1069"/>
                  </a:lnTo>
                  <a:lnTo>
                    <a:pt x="853" y="1060"/>
                  </a:lnTo>
                  <a:lnTo>
                    <a:pt x="873" y="1053"/>
                  </a:lnTo>
                  <a:lnTo>
                    <a:pt x="892" y="1047"/>
                  </a:lnTo>
                  <a:lnTo>
                    <a:pt x="910" y="1044"/>
                  </a:lnTo>
                  <a:lnTo>
                    <a:pt x="928" y="1042"/>
                  </a:lnTo>
                  <a:lnTo>
                    <a:pt x="946" y="1042"/>
                  </a:lnTo>
                  <a:lnTo>
                    <a:pt x="962" y="1042"/>
                  </a:lnTo>
                  <a:lnTo>
                    <a:pt x="976" y="1044"/>
                  </a:lnTo>
                  <a:lnTo>
                    <a:pt x="991" y="1046"/>
                  </a:lnTo>
                  <a:lnTo>
                    <a:pt x="1000" y="1049"/>
                  </a:lnTo>
                  <a:lnTo>
                    <a:pt x="1009" y="1054"/>
                  </a:lnTo>
                  <a:lnTo>
                    <a:pt x="1012" y="1058"/>
                  </a:lnTo>
                  <a:lnTo>
                    <a:pt x="1014" y="1063"/>
                  </a:lnTo>
                  <a:lnTo>
                    <a:pt x="1014" y="1063"/>
                  </a:lnTo>
                  <a:close/>
                  <a:moveTo>
                    <a:pt x="2223" y="1155"/>
                  </a:moveTo>
                  <a:lnTo>
                    <a:pt x="2223" y="1155"/>
                  </a:lnTo>
                  <a:lnTo>
                    <a:pt x="2234" y="1201"/>
                  </a:lnTo>
                  <a:lnTo>
                    <a:pt x="2238" y="1226"/>
                  </a:lnTo>
                  <a:lnTo>
                    <a:pt x="2241" y="1253"/>
                  </a:lnTo>
                  <a:lnTo>
                    <a:pt x="2241" y="1277"/>
                  </a:lnTo>
                  <a:lnTo>
                    <a:pt x="2239" y="1287"/>
                  </a:lnTo>
                  <a:lnTo>
                    <a:pt x="2238" y="1296"/>
                  </a:lnTo>
                  <a:lnTo>
                    <a:pt x="2234" y="1303"/>
                  </a:lnTo>
                  <a:lnTo>
                    <a:pt x="2229" y="1311"/>
                  </a:lnTo>
                  <a:lnTo>
                    <a:pt x="2223" y="1316"/>
                  </a:lnTo>
                  <a:lnTo>
                    <a:pt x="2214" y="1320"/>
                  </a:lnTo>
                  <a:lnTo>
                    <a:pt x="2214" y="1320"/>
                  </a:lnTo>
                  <a:lnTo>
                    <a:pt x="2204" y="1321"/>
                  </a:lnTo>
                  <a:lnTo>
                    <a:pt x="2187" y="1321"/>
                  </a:lnTo>
                  <a:lnTo>
                    <a:pt x="2144" y="1323"/>
                  </a:lnTo>
                  <a:lnTo>
                    <a:pt x="2092" y="1321"/>
                  </a:lnTo>
                  <a:lnTo>
                    <a:pt x="2037" y="1320"/>
                  </a:lnTo>
                  <a:lnTo>
                    <a:pt x="1985" y="1312"/>
                  </a:lnTo>
                  <a:lnTo>
                    <a:pt x="1940" y="1305"/>
                  </a:lnTo>
                  <a:lnTo>
                    <a:pt x="1922" y="1300"/>
                  </a:lnTo>
                  <a:lnTo>
                    <a:pt x="1908" y="1294"/>
                  </a:lnTo>
                  <a:lnTo>
                    <a:pt x="1899" y="1289"/>
                  </a:lnTo>
                  <a:lnTo>
                    <a:pt x="1897" y="1285"/>
                  </a:lnTo>
                  <a:lnTo>
                    <a:pt x="1897" y="1282"/>
                  </a:lnTo>
                  <a:lnTo>
                    <a:pt x="1897" y="1282"/>
                  </a:lnTo>
                  <a:lnTo>
                    <a:pt x="1897" y="1278"/>
                  </a:lnTo>
                  <a:lnTo>
                    <a:pt x="1901" y="1275"/>
                  </a:lnTo>
                  <a:lnTo>
                    <a:pt x="1910" y="1264"/>
                  </a:lnTo>
                  <a:lnTo>
                    <a:pt x="1926" y="1253"/>
                  </a:lnTo>
                  <a:lnTo>
                    <a:pt x="1946" y="1241"/>
                  </a:lnTo>
                  <a:lnTo>
                    <a:pt x="1971" y="1226"/>
                  </a:lnTo>
                  <a:lnTo>
                    <a:pt x="1998" y="1212"/>
                  </a:lnTo>
                  <a:lnTo>
                    <a:pt x="2057" y="1185"/>
                  </a:lnTo>
                  <a:lnTo>
                    <a:pt x="2087" y="1173"/>
                  </a:lnTo>
                  <a:lnTo>
                    <a:pt x="2116" y="1164"/>
                  </a:lnTo>
                  <a:lnTo>
                    <a:pt x="2144" y="1155"/>
                  </a:lnTo>
                  <a:lnTo>
                    <a:pt x="2169" y="1148"/>
                  </a:lnTo>
                  <a:lnTo>
                    <a:pt x="2191" y="1144"/>
                  </a:lnTo>
                  <a:lnTo>
                    <a:pt x="2207" y="1144"/>
                  </a:lnTo>
                  <a:lnTo>
                    <a:pt x="2214" y="1146"/>
                  </a:lnTo>
                  <a:lnTo>
                    <a:pt x="2220" y="1148"/>
                  </a:lnTo>
                  <a:lnTo>
                    <a:pt x="2221" y="1151"/>
                  </a:lnTo>
                  <a:lnTo>
                    <a:pt x="2223" y="1155"/>
                  </a:lnTo>
                  <a:lnTo>
                    <a:pt x="2223" y="1155"/>
                  </a:lnTo>
                  <a:close/>
                  <a:moveTo>
                    <a:pt x="3079" y="1774"/>
                  </a:moveTo>
                  <a:lnTo>
                    <a:pt x="3079" y="1774"/>
                  </a:lnTo>
                  <a:lnTo>
                    <a:pt x="3105" y="1756"/>
                  </a:lnTo>
                  <a:lnTo>
                    <a:pt x="3119" y="1748"/>
                  </a:lnTo>
                  <a:lnTo>
                    <a:pt x="3133" y="1739"/>
                  </a:lnTo>
                  <a:lnTo>
                    <a:pt x="3146" y="1733"/>
                  </a:lnTo>
                  <a:lnTo>
                    <a:pt x="3151" y="1731"/>
                  </a:lnTo>
                  <a:lnTo>
                    <a:pt x="3156" y="1731"/>
                  </a:lnTo>
                  <a:lnTo>
                    <a:pt x="3162" y="1731"/>
                  </a:lnTo>
                  <a:lnTo>
                    <a:pt x="3165" y="1735"/>
                  </a:lnTo>
                  <a:lnTo>
                    <a:pt x="3167" y="1740"/>
                  </a:lnTo>
                  <a:lnTo>
                    <a:pt x="3169" y="1746"/>
                  </a:lnTo>
                  <a:lnTo>
                    <a:pt x="3169" y="1746"/>
                  </a:lnTo>
                  <a:lnTo>
                    <a:pt x="3171" y="1764"/>
                  </a:lnTo>
                  <a:lnTo>
                    <a:pt x="3167" y="1782"/>
                  </a:lnTo>
                  <a:lnTo>
                    <a:pt x="3164" y="1799"/>
                  </a:lnTo>
                  <a:lnTo>
                    <a:pt x="3156" y="1816"/>
                  </a:lnTo>
                  <a:lnTo>
                    <a:pt x="3148" y="1828"/>
                  </a:lnTo>
                  <a:lnTo>
                    <a:pt x="3142" y="1833"/>
                  </a:lnTo>
                  <a:lnTo>
                    <a:pt x="3137" y="1837"/>
                  </a:lnTo>
                  <a:lnTo>
                    <a:pt x="3131" y="1839"/>
                  </a:lnTo>
                  <a:lnTo>
                    <a:pt x="3126" y="1841"/>
                  </a:lnTo>
                  <a:lnTo>
                    <a:pt x="3121" y="1841"/>
                  </a:lnTo>
                  <a:lnTo>
                    <a:pt x="3115" y="1837"/>
                  </a:lnTo>
                  <a:lnTo>
                    <a:pt x="3115" y="1837"/>
                  </a:lnTo>
                  <a:lnTo>
                    <a:pt x="3094" y="1823"/>
                  </a:lnTo>
                  <a:lnTo>
                    <a:pt x="3083" y="1814"/>
                  </a:lnTo>
                  <a:lnTo>
                    <a:pt x="3076" y="1805"/>
                  </a:lnTo>
                  <a:lnTo>
                    <a:pt x="3071" y="1796"/>
                  </a:lnTo>
                  <a:lnTo>
                    <a:pt x="3069" y="1787"/>
                  </a:lnTo>
                  <a:lnTo>
                    <a:pt x="3069" y="1783"/>
                  </a:lnTo>
                  <a:lnTo>
                    <a:pt x="3071" y="1780"/>
                  </a:lnTo>
                  <a:lnTo>
                    <a:pt x="3074" y="1776"/>
                  </a:lnTo>
                  <a:lnTo>
                    <a:pt x="3079" y="1774"/>
                  </a:lnTo>
                  <a:lnTo>
                    <a:pt x="3079" y="1774"/>
                  </a:lnTo>
                  <a:close/>
                  <a:moveTo>
                    <a:pt x="3071" y="1556"/>
                  </a:moveTo>
                  <a:lnTo>
                    <a:pt x="3071" y="1556"/>
                  </a:lnTo>
                  <a:lnTo>
                    <a:pt x="3096" y="1551"/>
                  </a:lnTo>
                  <a:lnTo>
                    <a:pt x="3142" y="1538"/>
                  </a:lnTo>
                  <a:lnTo>
                    <a:pt x="3142" y="1538"/>
                  </a:lnTo>
                  <a:lnTo>
                    <a:pt x="3167" y="1529"/>
                  </a:lnTo>
                  <a:lnTo>
                    <a:pt x="3194" y="1522"/>
                  </a:lnTo>
                  <a:lnTo>
                    <a:pt x="3217" y="1518"/>
                  </a:lnTo>
                  <a:lnTo>
                    <a:pt x="3226" y="1518"/>
                  </a:lnTo>
                  <a:lnTo>
                    <a:pt x="3234" y="1518"/>
                  </a:lnTo>
                  <a:lnTo>
                    <a:pt x="3234" y="1518"/>
                  </a:lnTo>
                  <a:lnTo>
                    <a:pt x="3235" y="1520"/>
                  </a:lnTo>
                  <a:lnTo>
                    <a:pt x="3235" y="1522"/>
                  </a:lnTo>
                  <a:lnTo>
                    <a:pt x="3232" y="1527"/>
                  </a:lnTo>
                  <a:lnTo>
                    <a:pt x="3225" y="1533"/>
                  </a:lnTo>
                  <a:lnTo>
                    <a:pt x="3214" y="1540"/>
                  </a:lnTo>
                  <a:lnTo>
                    <a:pt x="3199" y="1545"/>
                  </a:lnTo>
                  <a:lnTo>
                    <a:pt x="3185" y="1551"/>
                  </a:lnTo>
                  <a:lnTo>
                    <a:pt x="3173" y="1554"/>
                  </a:lnTo>
                  <a:lnTo>
                    <a:pt x="3160" y="1556"/>
                  </a:lnTo>
                  <a:lnTo>
                    <a:pt x="3160" y="1556"/>
                  </a:lnTo>
                  <a:lnTo>
                    <a:pt x="3149" y="1556"/>
                  </a:lnTo>
                  <a:lnTo>
                    <a:pt x="3137" y="1559"/>
                  </a:lnTo>
                  <a:lnTo>
                    <a:pt x="3110" y="1568"/>
                  </a:lnTo>
                  <a:lnTo>
                    <a:pt x="3079" y="1583"/>
                  </a:lnTo>
                  <a:lnTo>
                    <a:pt x="3079" y="1583"/>
                  </a:lnTo>
                  <a:lnTo>
                    <a:pt x="3071" y="1597"/>
                  </a:lnTo>
                  <a:lnTo>
                    <a:pt x="3051" y="1629"/>
                  </a:lnTo>
                  <a:lnTo>
                    <a:pt x="3026" y="1669"/>
                  </a:lnTo>
                  <a:lnTo>
                    <a:pt x="3011" y="1687"/>
                  </a:lnTo>
                  <a:lnTo>
                    <a:pt x="2997" y="1701"/>
                  </a:lnTo>
                  <a:lnTo>
                    <a:pt x="2997" y="1701"/>
                  </a:lnTo>
                  <a:lnTo>
                    <a:pt x="2972" y="1726"/>
                  </a:lnTo>
                  <a:lnTo>
                    <a:pt x="2950" y="1749"/>
                  </a:lnTo>
                  <a:lnTo>
                    <a:pt x="2934" y="1765"/>
                  </a:lnTo>
                  <a:lnTo>
                    <a:pt x="2929" y="1771"/>
                  </a:lnTo>
                  <a:lnTo>
                    <a:pt x="2924" y="1774"/>
                  </a:lnTo>
                  <a:lnTo>
                    <a:pt x="2924" y="1774"/>
                  </a:lnTo>
                  <a:lnTo>
                    <a:pt x="2924" y="1774"/>
                  </a:lnTo>
                  <a:lnTo>
                    <a:pt x="2924" y="1778"/>
                  </a:lnTo>
                  <a:lnTo>
                    <a:pt x="2925" y="1789"/>
                  </a:lnTo>
                  <a:lnTo>
                    <a:pt x="2940" y="1821"/>
                  </a:lnTo>
                  <a:lnTo>
                    <a:pt x="2959" y="1859"/>
                  </a:lnTo>
                  <a:lnTo>
                    <a:pt x="2979" y="1893"/>
                  </a:lnTo>
                  <a:lnTo>
                    <a:pt x="2979" y="1893"/>
                  </a:lnTo>
                  <a:lnTo>
                    <a:pt x="2985" y="1900"/>
                  </a:lnTo>
                  <a:lnTo>
                    <a:pt x="2992" y="1907"/>
                  </a:lnTo>
                  <a:lnTo>
                    <a:pt x="3013" y="1925"/>
                  </a:lnTo>
                  <a:lnTo>
                    <a:pt x="3038" y="1941"/>
                  </a:lnTo>
                  <a:lnTo>
                    <a:pt x="3065" y="1959"/>
                  </a:lnTo>
                  <a:lnTo>
                    <a:pt x="3115" y="1987"/>
                  </a:lnTo>
                  <a:lnTo>
                    <a:pt x="3142" y="2002"/>
                  </a:lnTo>
                  <a:lnTo>
                    <a:pt x="3142" y="2002"/>
                  </a:lnTo>
                  <a:lnTo>
                    <a:pt x="3128" y="2000"/>
                  </a:lnTo>
                  <a:lnTo>
                    <a:pt x="3108" y="1995"/>
                  </a:lnTo>
                  <a:lnTo>
                    <a:pt x="3081" y="1987"/>
                  </a:lnTo>
                  <a:lnTo>
                    <a:pt x="3051" y="1977"/>
                  </a:lnTo>
                  <a:lnTo>
                    <a:pt x="3022" y="1964"/>
                  </a:lnTo>
                  <a:lnTo>
                    <a:pt x="3008" y="1957"/>
                  </a:lnTo>
                  <a:lnTo>
                    <a:pt x="2993" y="1948"/>
                  </a:lnTo>
                  <a:lnTo>
                    <a:pt x="2981" y="1939"/>
                  </a:lnTo>
                  <a:lnTo>
                    <a:pt x="2970" y="1928"/>
                  </a:lnTo>
                  <a:lnTo>
                    <a:pt x="2970" y="1928"/>
                  </a:lnTo>
                  <a:lnTo>
                    <a:pt x="2950" y="1907"/>
                  </a:lnTo>
                  <a:lnTo>
                    <a:pt x="2934" y="1885"/>
                  </a:lnTo>
                  <a:lnTo>
                    <a:pt x="2920" y="1864"/>
                  </a:lnTo>
                  <a:lnTo>
                    <a:pt x="2907" y="1844"/>
                  </a:lnTo>
                  <a:lnTo>
                    <a:pt x="2886" y="1807"/>
                  </a:lnTo>
                  <a:lnTo>
                    <a:pt x="2870" y="1774"/>
                  </a:lnTo>
                  <a:lnTo>
                    <a:pt x="2870" y="1774"/>
                  </a:lnTo>
                  <a:lnTo>
                    <a:pt x="2866" y="1767"/>
                  </a:lnTo>
                  <a:lnTo>
                    <a:pt x="2866" y="1760"/>
                  </a:lnTo>
                  <a:lnTo>
                    <a:pt x="2866" y="1755"/>
                  </a:lnTo>
                  <a:lnTo>
                    <a:pt x="2868" y="1751"/>
                  </a:lnTo>
                  <a:lnTo>
                    <a:pt x="2872" y="1746"/>
                  </a:lnTo>
                  <a:lnTo>
                    <a:pt x="2877" y="1742"/>
                  </a:lnTo>
                  <a:lnTo>
                    <a:pt x="2890" y="1733"/>
                  </a:lnTo>
                  <a:lnTo>
                    <a:pt x="2924" y="1717"/>
                  </a:lnTo>
                  <a:lnTo>
                    <a:pt x="2943" y="1706"/>
                  </a:lnTo>
                  <a:lnTo>
                    <a:pt x="2961" y="1692"/>
                  </a:lnTo>
                  <a:lnTo>
                    <a:pt x="2961" y="1692"/>
                  </a:lnTo>
                  <a:lnTo>
                    <a:pt x="2979" y="1674"/>
                  </a:lnTo>
                  <a:lnTo>
                    <a:pt x="2997" y="1653"/>
                  </a:lnTo>
                  <a:lnTo>
                    <a:pt x="3033" y="1608"/>
                  </a:lnTo>
                  <a:lnTo>
                    <a:pt x="3060" y="1570"/>
                  </a:lnTo>
                  <a:lnTo>
                    <a:pt x="3071" y="1556"/>
                  </a:lnTo>
                  <a:lnTo>
                    <a:pt x="3071" y="1556"/>
                  </a:lnTo>
                  <a:close/>
                  <a:moveTo>
                    <a:pt x="2497" y="537"/>
                  </a:moveTo>
                  <a:lnTo>
                    <a:pt x="2497" y="537"/>
                  </a:lnTo>
                  <a:lnTo>
                    <a:pt x="2494" y="533"/>
                  </a:lnTo>
                  <a:lnTo>
                    <a:pt x="2494" y="530"/>
                  </a:lnTo>
                  <a:lnTo>
                    <a:pt x="2495" y="526"/>
                  </a:lnTo>
                  <a:lnTo>
                    <a:pt x="2501" y="521"/>
                  </a:lnTo>
                  <a:lnTo>
                    <a:pt x="2517" y="512"/>
                  </a:lnTo>
                  <a:lnTo>
                    <a:pt x="2540" y="499"/>
                  </a:lnTo>
                  <a:lnTo>
                    <a:pt x="2565" y="490"/>
                  </a:lnTo>
                  <a:lnTo>
                    <a:pt x="2592" y="481"/>
                  </a:lnTo>
                  <a:lnTo>
                    <a:pt x="2616" y="474"/>
                  </a:lnTo>
                  <a:lnTo>
                    <a:pt x="2633" y="472"/>
                  </a:lnTo>
                  <a:lnTo>
                    <a:pt x="2633" y="472"/>
                  </a:lnTo>
                  <a:lnTo>
                    <a:pt x="2639" y="474"/>
                  </a:lnTo>
                  <a:lnTo>
                    <a:pt x="2644" y="480"/>
                  </a:lnTo>
                  <a:lnTo>
                    <a:pt x="2646" y="487"/>
                  </a:lnTo>
                  <a:lnTo>
                    <a:pt x="2646" y="496"/>
                  </a:lnTo>
                  <a:lnTo>
                    <a:pt x="2646" y="506"/>
                  </a:lnTo>
                  <a:lnTo>
                    <a:pt x="2644" y="517"/>
                  </a:lnTo>
                  <a:lnTo>
                    <a:pt x="2637" y="544"/>
                  </a:lnTo>
                  <a:lnTo>
                    <a:pt x="2626" y="569"/>
                  </a:lnTo>
                  <a:lnTo>
                    <a:pt x="2616" y="591"/>
                  </a:lnTo>
                  <a:lnTo>
                    <a:pt x="2605" y="605"/>
                  </a:lnTo>
                  <a:lnTo>
                    <a:pt x="2601" y="609"/>
                  </a:lnTo>
                  <a:lnTo>
                    <a:pt x="2598" y="609"/>
                  </a:lnTo>
                  <a:lnTo>
                    <a:pt x="2598" y="609"/>
                  </a:lnTo>
                  <a:lnTo>
                    <a:pt x="2589" y="605"/>
                  </a:lnTo>
                  <a:lnTo>
                    <a:pt x="2578" y="598"/>
                  </a:lnTo>
                  <a:lnTo>
                    <a:pt x="2551" y="575"/>
                  </a:lnTo>
                  <a:lnTo>
                    <a:pt x="2521" y="553"/>
                  </a:lnTo>
                  <a:lnTo>
                    <a:pt x="2508" y="542"/>
                  </a:lnTo>
                  <a:lnTo>
                    <a:pt x="2497" y="537"/>
                  </a:lnTo>
                  <a:lnTo>
                    <a:pt x="2497" y="537"/>
                  </a:lnTo>
                  <a:close/>
                  <a:moveTo>
                    <a:pt x="2852" y="2269"/>
                  </a:moveTo>
                  <a:lnTo>
                    <a:pt x="2852" y="2269"/>
                  </a:lnTo>
                  <a:lnTo>
                    <a:pt x="2868" y="2261"/>
                  </a:lnTo>
                  <a:lnTo>
                    <a:pt x="2873" y="2260"/>
                  </a:lnTo>
                  <a:lnTo>
                    <a:pt x="2879" y="2260"/>
                  </a:lnTo>
                  <a:lnTo>
                    <a:pt x="2882" y="2261"/>
                  </a:lnTo>
                  <a:lnTo>
                    <a:pt x="2886" y="2265"/>
                  </a:lnTo>
                  <a:lnTo>
                    <a:pt x="2890" y="2270"/>
                  </a:lnTo>
                  <a:lnTo>
                    <a:pt x="2891" y="2279"/>
                  </a:lnTo>
                  <a:lnTo>
                    <a:pt x="2891" y="2288"/>
                  </a:lnTo>
                  <a:lnTo>
                    <a:pt x="2893" y="2296"/>
                  </a:lnTo>
                  <a:lnTo>
                    <a:pt x="2897" y="2301"/>
                  </a:lnTo>
                  <a:lnTo>
                    <a:pt x="2897" y="2301"/>
                  </a:lnTo>
                  <a:lnTo>
                    <a:pt x="2899" y="2303"/>
                  </a:lnTo>
                  <a:lnTo>
                    <a:pt x="2902" y="2303"/>
                  </a:lnTo>
                  <a:lnTo>
                    <a:pt x="2906" y="2299"/>
                  </a:lnTo>
                  <a:lnTo>
                    <a:pt x="2909" y="2292"/>
                  </a:lnTo>
                  <a:lnTo>
                    <a:pt x="2913" y="2283"/>
                  </a:lnTo>
                  <a:lnTo>
                    <a:pt x="2920" y="2267"/>
                  </a:lnTo>
                  <a:lnTo>
                    <a:pt x="2922" y="2260"/>
                  </a:lnTo>
                  <a:lnTo>
                    <a:pt x="2922" y="2260"/>
                  </a:lnTo>
                  <a:lnTo>
                    <a:pt x="2938" y="2278"/>
                  </a:lnTo>
                  <a:lnTo>
                    <a:pt x="2949" y="2290"/>
                  </a:lnTo>
                  <a:lnTo>
                    <a:pt x="2952" y="2292"/>
                  </a:lnTo>
                  <a:lnTo>
                    <a:pt x="2954" y="2294"/>
                  </a:lnTo>
                  <a:lnTo>
                    <a:pt x="2954" y="2292"/>
                  </a:lnTo>
                  <a:lnTo>
                    <a:pt x="2954" y="2292"/>
                  </a:lnTo>
                  <a:lnTo>
                    <a:pt x="2958" y="2283"/>
                  </a:lnTo>
                  <a:lnTo>
                    <a:pt x="2963" y="2267"/>
                  </a:lnTo>
                  <a:lnTo>
                    <a:pt x="2970" y="2247"/>
                  </a:lnTo>
                  <a:lnTo>
                    <a:pt x="2970" y="2247"/>
                  </a:lnTo>
                  <a:lnTo>
                    <a:pt x="2977" y="2254"/>
                  </a:lnTo>
                  <a:lnTo>
                    <a:pt x="2995" y="2269"/>
                  </a:lnTo>
                  <a:lnTo>
                    <a:pt x="3008" y="2276"/>
                  </a:lnTo>
                  <a:lnTo>
                    <a:pt x="3020" y="2285"/>
                  </a:lnTo>
                  <a:lnTo>
                    <a:pt x="3031" y="2290"/>
                  </a:lnTo>
                  <a:lnTo>
                    <a:pt x="3042" y="2292"/>
                  </a:lnTo>
                  <a:lnTo>
                    <a:pt x="3042" y="2292"/>
                  </a:lnTo>
                  <a:lnTo>
                    <a:pt x="3062" y="2296"/>
                  </a:lnTo>
                  <a:lnTo>
                    <a:pt x="3081" y="2301"/>
                  </a:lnTo>
                  <a:lnTo>
                    <a:pt x="3115" y="2310"/>
                  </a:lnTo>
                  <a:lnTo>
                    <a:pt x="3115" y="2310"/>
                  </a:lnTo>
                  <a:lnTo>
                    <a:pt x="3119" y="2312"/>
                  </a:lnTo>
                  <a:lnTo>
                    <a:pt x="3122" y="2315"/>
                  </a:lnTo>
                  <a:lnTo>
                    <a:pt x="3126" y="2326"/>
                  </a:lnTo>
                  <a:lnTo>
                    <a:pt x="3126" y="2340"/>
                  </a:lnTo>
                  <a:lnTo>
                    <a:pt x="3124" y="2356"/>
                  </a:lnTo>
                  <a:lnTo>
                    <a:pt x="3119" y="2376"/>
                  </a:lnTo>
                  <a:lnTo>
                    <a:pt x="3113" y="2394"/>
                  </a:lnTo>
                  <a:lnTo>
                    <a:pt x="3105" y="2412"/>
                  </a:lnTo>
                  <a:lnTo>
                    <a:pt x="3094" y="2428"/>
                  </a:lnTo>
                  <a:lnTo>
                    <a:pt x="3094" y="2428"/>
                  </a:lnTo>
                  <a:lnTo>
                    <a:pt x="3079" y="2444"/>
                  </a:lnTo>
                  <a:lnTo>
                    <a:pt x="3058" y="2460"/>
                  </a:lnTo>
                  <a:lnTo>
                    <a:pt x="3033" y="2476"/>
                  </a:lnTo>
                  <a:lnTo>
                    <a:pt x="3004" y="2491"/>
                  </a:lnTo>
                  <a:lnTo>
                    <a:pt x="2974" y="2503"/>
                  </a:lnTo>
                  <a:lnTo>
                    <a:pt x="2943" y="2514"/>
                  </a:lnTo>
                  <a:lnTo>
                    <a:pt x="2915" y="2519"/>
                  </a:lnTo>
                  <a:lnTo>
                    <a:pt x="2900" y="2519"/>
                  </a:lnTo>
                  <a:lnTo>
                    <a:pt x="2888" y="2519"/>
                  </a:lnTo>
                  <a:lnTo>
                    <a:pt x="2888" y="2519"/>
                  </a:lnTo>
                  <a:lnTo>
                    <a:pt x="2861" y="2514"/>
                  </a:lnTo>
                  <a:lnTo>
                    <a:pt x="2818" y="2503"/>
                  </a:lnTo>
                  <a:lnTo>
                    <a:pt x="2779" y="2491"/>
                  </a:lnTo>
                  <a:lnTo>
                    <a:pt x="2766" y="2487"/>
                  </a:lnTo>
                  <a:lnTo>
                    <a:pt x="2761" y="2484"/>
                  </a:lnTo>
                  <a:lnTo>
                    <a:pt x="2761" y="2484"/>
                  </a:lnTo>
                  <a:lnTo>
                    <a:pt x="2757" y="2475"/>
                  </a:lnTo>
                  <a:lnTo>
                    <a:pt x="2746" y="2462"/>
                  </a:lnTo>
                  <a:lnTo>
                    <a:pt x="2734" y="2448"/>
                  </a:lnTo>
                  <a:lnTo>
                    <a:pt x="2696" y="2457"/>
                  </a:lnTo>
                  <a:lnTo>
                    <a:pt x="2687" y="2410"/>
                  </a:lnTo>
                  <a:lnTo>
                    <a:pt x="2651" y="2419"/>
                  </a:lnTo>
                  <a:lnTo>
                    <a:pt x="2616" y="2410"/>
                  </a:lnTo>
                  <a:lnTo>
                    <a:pt x="2616" y="2410"/>
                  </a:lnTo>
                  <a:lnTo>
                    <a:pt x="2596" y="2394"/>
                  </a:lnTo>
                  <a:lnTo>
                    <a:pt x="2580" y="2381"/>
                  </a:lnTo>
                  <a:lnTo>
                    <a:pt x="2569" y="2374"/>
                  </a:lnTo>
                  <a:lnTo>
                    <a:pt x="2569" y="2374"/>
                  </a:lnTo>
                  <a:lnTo>
                    <a:pt x="2567" y="2373"/>
                  </a:lnTo>
                  <a:lnTo>
                    <a:pt x="2565" y="2367"/>
                  </a:lnTo>
                  <a:lnTo>
                    <a:pt x="2565" y="2355"/>
                  </a:lnTo>
                  <a:lnTo>
                    <a:pt x="2569" y="2338"/>
                  </a:lnTo>
                  <a:lnTo>
                    <a:pt x="2569" y="2338"/>
                  </a:lnTo>
                  <a:lnTo>
                    <a:pt x="2551" y="2340"/>
                  </a:lnTo>
                  <a:lnTo>
                    <a:pt x="2535" y="2342"/>
                  </a:lnTo>
                  <a:lnTo>
                    <a:pt x="2524" y="2347"/>
                  </a:lnTo>
                  <a:lnTo>
                    <a:pt x="2524" y="2347"/>
                  </a:lnTo>
                  <a:lnTo>
                    <a:pt x="2522" y="2347"/>
                  </a:lnTo>
                  <a:lnTo>
                    <a:pt x="2517" y="2344"/>
                  </a:lnTo>
                  <a:lnTo>
                    <a:pt x="2508" y="2335"/>
                  </a:lnTo>
                  <a:lnTo>
                    <a:pt x="2494" y="2319"/>
                  </a:lnTo>
                  <a:lnTo>
                    <a:pt x="2479" y="2299"/>
                  </a:lnTo>
                  <a:lnTo>
                    <a:pt x="2467" y="2278"/>
                  </a:lnTo>
                  <a:lnTo>
                    <a:pt x="2456" y="2256"/>
                  </a:lnTo>
                  <a:lnTo>
                    <a:pt x="2453" y="2245"/>
                  </a:lnTo>
                  <a:lnTo>
                    <a:pt x="2451" y="2236"/>
                  </a:lnTo>
                  <a:lnTo>
                    <a:pt x="2451" y="2227"/>
                  </a:lnTo>
                  <a:lnTo>
                    <a:pt x="2451" y="2220"/>
                  </a:lnTo>
                  <a:lnTo>
                    <a:pt x="2451" y="2220"/>
                  </a:lnTo>
                  <a:lnTo>
                    <a:pt x="2454" y="2213"/>
                  </a:lnTo>
                  <a:lnTo>
                    <a:pt x="2460" y="2210"/>
                  </a:lnTo>
                  <a:lnTo>
                    <a:pt x="2465" y="2208"/>
                  </a:lnTo>
                  <a:lnTo>
                    <a:pt x="2472" y="2208"/>
                  </a:lnTo>
                  <a:lnTo>
                    <a:pt x="2490" y="2211"/>
                  </a:lnTo>
                  <a:lnTo>
                    <a:pt x="2512" y="2220"/>
                  </a:lnTo>
                  <a:lnTo>
                    <a:pt x="2567" y="2242"/>
                  </a:lnTo>
                  <a:lnTo>
                    <a:pt x="2599" y="2254"/>
                  </a:lnTo>
                  <a:lnTo>
                    <a:pt x="2633" y="2265"/>
                  </a:lnTo>
                  <a:lnTo>
                    <a:pt x="2633" y="2265"/>
                  </a:lnTo>
                  <a:lnTo>
                    <a:pt x="2667" y="2274"/>
                  </a:lnTo>
                  <a:lnTo>
                    <a:pt x="2700" y="2279"/>
                  </a:lnTo>
                  <a:lnTo>
                    <a:pt x="2730" y="2283"/>
                  </a:lnTo>
                  <a:lnTo>
                    <a:pt x="2759" y="2287"/>
                  </a:lnTo>
                  <a:lnTo>
                    <a:pt x="2784" y="2285"/>
                  </a:lnTo>
                  <a:lnTo>
                    <a:pt x="2809" y="2283"/>
                  </a:lnTo>
                  <a:lnTo>
                    <a:pt x="2830" y="2278"/>
                  </a:lnTo>
                  <a:lnTo>
                    <a:pt x="2852" y="2269"/>
                  </a:lnTo>
                  <a:lnTo>
                    <a:pt x="2852" y="226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ドーナツ 321">
              <a:extLst>
                <a:ext uri="{FF2B5EF4-FFF2-40B4-BE49-F238E27FC236}">
                  <a16:creationId xmlns:a16="http://schemas.microsoft.com/office/drawing/2014/main" id="{FF1C76EE-47F9-4641-8CDC-897B214EC095}"/>
                </a:ext>
              </a:extLst>
            </p:cNvPr>
            <p:cNvSpPr/>
            <p:nvPr/>
          </p:nvSpPr>
          <p:spPr>
            <a:xfrm>
              <a:off x="3721637" y="5860942"/>
              <a:ext cx="1650984" cy="1650984"/>
            </a:xfrm>
            <a:prstGeom prst="donut">
              <a:avLst>
                <a:gd name="adj" fmla="val 11660"/>
              </a:avLst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0BBA57A0-DE07-4476-A3E6-48DD3F74AA3A}"/>
              </a:ext>
            </a:extLst>
          </p:cNvPr>
          <p:cNvGrpSpPr/>
          <p:nvPr/>
        </p:nvGrpSpPr>
        <p:grpSpPr>
          <a:xfrm>
            <a:off x="6627912" y="3812196"/>
            <a:ext cx="2567038" cy="2567038"/>
            <a:chOff x="5628075" y="5860942"/>
            <a:chExt cx="1650984" cy="1650984"/>
          </a:xfrm>
        </p:grpSpPr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6595A662-AC84-40C5-B213-770462C38D1E}"/>
                </a:ext>
              </a:extLst>
            </p:cNvPr>
            <p:cNvSpPr/>
            <p:nvPr/>
          </p:nvSpPr>
          <p:spPr bwMode="auto">
            <a:xfrm>
              <a:off x="5723256" y="5954644"/>
              <a:ext cx="1453922" cy="1453922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4904CA5-334B-43F3-A161-583C7B860C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45224" y="6000026"/>
              <a:ext cx="1235903" cy="1064836"/>
            </a:xfrm>
            <a:custGeom>
              <a:avLst/>
              <a:gdLst>
                <a:gd name="T0" fmla="*/ 602 w 3280"/>
                <a:gd name="T1" fmla="*/ 1091 h 2824"/>
                <a:gd name="T2" fmla="*/ 561 w 3280"/>
                <a:gd name="T3" fmla="*/ 1289 h 2824"/>
                <a:gd name="T4" fmla="*/ 228 w 3280"/>
                <a:gd name="T5" fmla="*/ 1809 h 2824"/>
                <a:gd name="T6" fmla="*/ 31 w 3280"/>
                <a:gd name="T7" fmla="*/ 2050 h 2824"/>
                <a:gd name="T8" fmla="*/ 6 w 3280"/>
                <a:gd name="T9" fmla="*/ 2147 h 2824"/>
                <a:gd name="T10" fmla="*/ 100 w 3280"/>
                <a:gd name="T11" fmla="*/ 2299 h 2824"/>
                <a:gd name="T12" fmla="*/ 226 w 3280"/>
                <a:gd name="T13" fmla="*/ 2344 h 2824"/>
                <a:gd name="T14" fmla="*/ 421 w 3280"/>
                <a:gd name="T15" fmla="*/ 2491 h 2824"/>
                <a:gd name="T16" fmla="*/ 625 w 3280"/>
                <a:gd name="T17" fmla="*/ 2530 h 2824"/>
                <a:gd name="T18" fmla="*/ 896 w 3280"/>
                <a:gd name="T19" fmla="*/ 2414 h 2824"/>
                <a:gd name="T20" fmla="*/ 645 w 3280"/>
                <a:gd name="T21" fmla="*/ 2706 h 2824"/>
                <a:gd name="T22" fmla="*/ 684 w 3280"/>
                <a:gd name="T23" fmla="*/ 2785 h 2824"/>
                <a:gd name="T24" fmla="*/ 824 w 3280"/>
                <a:gd name="T25" fmla="*/ 2815 h 2824"/>
                <a:gd name="T26" fmla="*/ 1465 w 3280"/>
                <a:gd name="T27" fmla="*/ 2674 h 2824"/>
                <a:gd name="T28" fmla="*/ 2307 w 3280"/>
                <a:gd name="T29" fmla="*/ 2550 h 2824"/>
                <a:gd name="T30" fmla="*/ 2709 w 3280"/>
                <a:gd name="T31" fmla="*/ 2480 h 2824"/>
                <a:gd name="T32" fmla="*/ 2968 w 3280"/>
                <a:gd name="T33" fmla="*/ 2448 h 2824"/>
                <a:gd name="T34" fmla="*/ 3176 w 3280"/>
                <a:gd name="T35" fmla="*/ 2328 h 2824"/>
                <a:gd name="T36" fmla="*/ 3260 w 3280"/>
                <a:gd name="T37" fmla="*/ 2287 h 2824"/>
                <a:gd name="T38" fmla="*/ 3275 w 3280"/>
                <a:gd name="T39" fmla="*/ 2240 h 2824"/>
                <a:gd name="T40" fmla="*/ 3271 w 3280"/>
                <a:gd name="T41" fmla="*/ 1904 h 2824"/>
                <a:gd name="T42" fmla="*/ 3174 w 3280"/>
                <a:gd name="T43" fmla="*/ 1431 h 2824"/>
                <a:gd name="T44" fmla="*/ 2943 w 3280"/>
                <a:gd name="T45" fmla="*/ 915 h 2824"/>
                <a:gd name="T46" fmla="*/ 2655 w 3280"/>
                <a:gd name="T47" fmla="*/ 496 h 2824"/>
                <a:gd name="T48" fmla="*/ 2368 w 3280"/>
                <a:gd name="T49" fmla="*/ 195 h 2824"/>
                <a:gd name="T50" fmla="*/ 2139 w 3280"/>
                <a:gd name="T51" fmla="*/ 45 h 2824"/>
                <a:gd name="T52" fmla="*/ 1942 w 3280"/>
                <a:gd name="T53" fmla="*/ 2 h 2824"/>
                <a:gd name="T54" fmla="*/ 1535 w 3280"/>
                <a:gd name="T55" fmla="*/ 235 h 2824"/>
                <a:gd name="T56" fmla="*/ 761 w 3280"/>
                <a:gd name="T57" fmla="*/ 867 h 2824"/>
                <a:gd name="T58" fmla="*/ 1666 w 3280"/>
                <a:gd name="T59" fmla="*/ 877 h 2824"/>
                <a:gd name="T60" fmla="*/ 1795 w 3280"/>
                <a:gd name="T61" fmla="*/ 723 h 2824"/>
                <a:gd name="T62" fmla="*/ 1928 w 3280"/>
                <a:gd name="T63" fmla="*/ 714 h 2824"/>
                <a:gd name="T64" fmla="*/ 2073 w 3280"/>
                <a:gd name="T65" fmla="*/ 815 h 2824"/>
                <a:gd name="T66" fmla="*/ 2157 w 3280"/>
                <a:gd name="T67" fmla="*/ 1017 h 2824"/>
                <a:gd name="T68" fmla="*/ 2146 w 3280"/>
                <a:gd name="T69" fmla="*/ 1400 h 2824"/>
                <a:gd name="T70" fmla="*/ 2126 w 3280"/>
                <a:gd name="T71" fmla="*/ 1105 h 2824"/>
                <a:gd name="T72" fmla="*/ 2039 w 3280"/>
                <a:gd name="T73" fmla="*/ 849 h 2824"/>
                <a:gd name="T74" fmla="*/ 1919 w 3280"/>
                <a:gd name="T75" fmla="*/ 770 h 2824"/>
                <a:gd name="T76" fmla="*/ 1793 w 3280"/>
                <a:gd name="T77" fmla="*/ 770 h 2824"/>
                <a:gd name="T78" fmla="*/ 1662 w 3280"/>
                <a:gd name="T79" fmla="*/ 892 h 2824"/>
                <a:gd name="T80" fmla="*/ 1811 w 3280"/>
                <a:gd name="T81" fmla="*/ 983 h 2824"/>
                <a:gd name="T82" fmla="*/ 1888 w 3280"/>
                <a:gd name="T83" fmla="*/ 942 h 2824"/>
                <a:gd name="T84" fmla="*/ 1951 w 3280"/>
                <a:gd name="T85" fmla="*/ 1083 h 2824"/>
                <a:gd name="T86" fmla="*/ 1981 w 3280"/>
                <a:gd name="T87" fmla="*/ 1331 h 2824"/>
                <a:gd name="T88" fmla="*/ 1854 w 3280"/>
                <a:gd name="T89" fmla="*/ 1128 h 2824"/>
                <a:gd name="T90" fmla="*/ 1770 w 3280"/>
                <a:gd name="T91" fmla="*/ 1080 h 2824"/>
                <a:gd name="T92" fmla="*/ 1010 w 3280"/>
                <a:gd name="T93" fmla="*/ 2423 h 2824"/>
                <a:gd name="T94" fmla="*/ 1064 w 3280"/>
                <a:gd name="T95" fmla="*/ 2439 h 2824"/>
                <a:gd name="T96" fmla="*/ 1118 w 3280"/>
                <a:gd name="T97" fmla="*/ 2502 h 2824"/>
                <a:gd name="T98" fmla="*/ 1080 w 3280"/>
                <a:gd name="T99" fmla="*/ 2564 h 2824"/>
                <a:gd name="T100" fmla="*/ 1012 w 3280"/>
                <a:gd name="T101" fmla="*/ 2606 h 2824"/>
                <a:gd name="T102" fmla="*/ 914 w 3280"/>
                <a:gd name="T103" fmla="*/ 2706 h 2824"/>
                <a:gd name="T104" fmla="*/ 742 w 3280"/>
                <a:gd name="T105" fmla="*/ 2745 h 2824"/>
                <a:gd name="T106" fmla="*/ 688 w 3280"/>
                <a:gd name="T107" fmla="*/ 2708 h 2824"/>
                <a:gd name="T108" fmla="*/ 872 w 3280"/>
                <a:gd name="T109" fmla="*/ 2487 h 2824"/>
                <a:gd name="T110" fmla="*/ 729 w 3280"/>
                <a:gd name="T111" fmla="*/ 1570 h 2824"/>
                <a:gd name="T112" fmla="*/ 806 w 3280"/>
                <a:gd name="T113" fmla="*/ 1599 h 2824"/>
                <a:gd name="T114" fmla="*/ 688 w 3280"/>
                <a:gd name="T115" fmla="*/ 1633 h 2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280" h="2824">
                  <a:moveTo>
                    <a:pt x="631" y="1012"/>
                  </a:moveTo>
                  <a:lnTo>
                    <a:pt x="631" y="1012"/>
                  </a:lnTo>
                  <a:lnTo>
                    <a:pt x="622" y="1024"/>
                  </a:lnTo>
                  <a:lnTo>
                    <a:pt x="615" y="1037"/>
                  </a:lnTo>
                  <a:lnTo>
                    <a:pt x="609" y="1051"/>
                  </a:lnTo>
                  <a:lnTo>
                    <a:pt x="606" y="1064"/>
                  </a:lnTo>
                  <a:lnTo>
                    <a:pt x="604" y="1078"/>
                  </a:lnTo>
                  <a:lnTo>
                    <a:pt x="602" y="1091"/>
                  </a:lnTo>
                  <a:lnTo>
                    <a:pt x="602" y="1121"/>
                  </a:lnTo>
                  <a:lnTo>
                    <a:pt x="600" y="1155"/>
                  </a:lnTo>
                  <a:lnTo>
                    <a:pt x="597" y="1173"/>
                  </a:lnTo>
                  <a:lnTo>
                    <a:pt x="595" y="1193"/>
                  </a:lnTo>
                  <a:lnTo>
                    <a:pt x="589" y="1214"/>
                  </a:lnTo>
                  <a:lnTo>
                    <a:pt x="582" y="1237"/>
                  </a:lnTo>
                  <a:lnTo>
                    <a:pt x="573" y="1262"/>
                  </a:lnTo>
                  <a:lnTo>
                    <a:pt x="561" y="1289"/>
                  </a:lnTo>
                  <a:lnTo>
                    <a:pt x="561" y="1289"/>
                  </a:lnTo>
                  <a:lnTo>
                    <a:pt x="546" y="1318"/>
                  </a:lnTo>
                  <a:lnTo>
                    <a:pt x="529" y="1350"/>
                  </a:lnTo>
                  <a:lnTo>
                    <a:pt x="489" y="1418"/>
                  </a:lnTo>
                  <a:lnTo>
                    <a:pt x="444" y="1490"/>
                  </a:lnTo>
                  <a:lnTo>
                    <a:pt x="396" y="1563"/>
                  </a:lnTo>
                  <a:lnTo>
                    <a:pt x="301" y="1701"/>
                  </a:lnTo>
                  <a:lnTo>
                    <a:pt x="228" y="1809"/>
                  </a:lnTo>
                  <a:lnTo>
                    <a:pt x="228" y="1809"/>
                  </a:lnTo>
                  <a:lnTo>
                    <a:pt x="170" y="1893"/>
                  </a:lnTo>
                  <a:lnTo>
                    <a:pt x="117" y="1966"/>
                  </a:lnTo>
                  <a:lnTo>
                    <a:pt x="61" y="2040"/>
                  </a:lnTo>
                  <a:lnTo>
                    <a:pt x="61" y="2040"/>
                  </a:lnTo>
                  <a:lnTo>
                    <a:pt x="57" y="2041"/>
                  </a:lnTo>
                  <a:lnTo>
                    <a:pt x="47" y="2043"/>
                  </a:lnTo>
                  <a:lnTo>
                    <a:pt x="31" y="2050"/>
                  </a:lnTo>
                  <a:lnTo>
                    <a:pt x="23" y="2056"/>
                  </a:lnTo>
                  <a:lnTo>
                    <a:pt x="16" y="2061"/>
                  </a:lnTo>
                  <a:lnTo>
                    <a:pt x="11" y="2070"/>
                  </a:lnTo>
                  <a:lnTo>
                    <a:pt x="6" y="2081"/>
                  </a:lnTo>
                  <a:lnTo>
                    <a:pt x="2" y="2093"/>
                  </a:lnTo>
                  <a:lnTo>
                    <a:pt x="0" y="2110"/>
                  </a:lnTo>
                  <a:lnTo>
                    <a:pt x="2" y="2127"/>
                  </a:lnTo>
                  <a:lnTo>
                    <a:pt x="6" y="2147"/>
                  </a:lnTo>
                  <a:lnTo>
                    <a:pt x="13" y="2172"/>
                  </a:lnTo>
                  <a:lnTo>
                    <a:pt x="23" y="2199"/>
                  </a:lnTo>
                  <a:lnTo>
                    <a:pt x="23" y="2199"/>
                  </a:lnTo>
                  <a:lnTo>
                    <a:pt x="38" y="2226"/>
                  </a:lnTo>
                  <a:lnTo>
                    <a:pt x="52" y="2249"/>
                  </a:lnTo>
                  <a:lnTo>
                    <a:pt x="68" y="2269"/>
                  </a:lnTo>
                  <a:lnTo>
                    <a:pt x="84" y="2287"/>
                  </a:lnTo>
                  <a:lnTo>
                    <a:pt x="100" y="2299"/>
                  </a:lnTo>
                  <a:lnTo>
                    <a:pt x="118" y="2312"/>
                  </a:lnTo>
                  <a:lnTo>
                    <a:pt x="134" y="2321"/>
                  </a:lnTo>
                  <a:lnTo>
                    <a:pt x="151" y="2328"/>
                  </a:lnTo>
                  <a:lnTo>
                    <a:pt x="167" y="2333"/>
                  </a:lnTo>
                  <a:lnTo>
                    <a:pt x="181" y="2339"/>
                  </a:lnTo>
                  <a:lnTo>
                    <a:pt x="204" y="2342"/>
                  </a:lnTo>
                  <a:lnTo>
                    <a:pt x="220" y="2344"/>
                  </a:lnTo>
                  <a:lnTo>
                    <a:pt x="226" y="2344"/>
                  </a:lnTo>
                  <a:lnTo>
                    <a:pt x="226" y="2344"/>
                  </a:lnTo>
                  <a:lnTo>
                    <a:pt x="244" y="2362"/>
                  </a:lnTo>
                  <a:lnTo>
                    <a:pt x="265" y="2382"/>
                  </a:lnTo>
                  <a:lnTo>
                    <a:pt x="294" y="2405"/>
                  </a:lnTo>
                  <a:lnTo>
                    <a:pt x="326" y="2430"/>
                  </a:lnTo>
                  <a:lnTo>
                    <a:pt x="362" y="2457"/>
                  </a:lnTo>
                  <a:lnTo>
                    <a:pt x="401" y="2480"/>
                  </a:lnTo>
                  <a:lnTo>
                    <a:pt x="421" y="2491"/>
                  </a:lnTo>
                  <a:lnTo>
                    <a:pt x="441" y="2502"/>
                  </a:lnTo>
                  <a:lnTo>
                    <a:pt x="441" y="2502"/>
                  </a:lnTo>
                  <a:lnTo>
                    <a:pt x="478" y="2518"/>
                  </a:lnTo>
                  <a:lnTo>
                    <a:pt x="512" y="2529"/>
                  </a:lnTo>
                  <a:lnTo>
                    <a:pt x="543" y="2534"/>
                  </a:lnTo>
                  <a:lnTo>
                    <a:pt x="572" y="2536"/>
                  </a:lnTo>
                  <a:lnTo>
                    <a:pt x="600" y="2536"/>
                  </a:lnTo>
                  <a:lnTo>
                    <a:pt x="625" y="2530"/>
                  </a:lnTo>
                  <a:lnTo>
                    <a:pt x="652" y="2523"/>
                  </a:lnTo>
                  <a:lnTo>
                    <a:pt x="681" y="2514"/>
                  </a:lnTo>
                  <a:lnTo>
                    <a:pt x="681" y="2514"/>
                  </a:lnTo>
                  <a:lnTo>
                    <a:pt x="713" y="2502"/>
                  </a:lnTo>
                  <a:lnTo>
                    <a:pt x="747" y="2487"/>
                  </a:lnTo>
                  <a:lnTo>
                    <a:pt x="819" y="2453"/>
                  </a:lnTo>
                  <a:lnTo>
                    <a:pt x="896" y="2414"/>
                  </a:lnTo>
                  <a:lnTo>
                    <a:pt x="896" y="2414"/>
                  </a:lnTo>
                  <a:lnTo>
                    <a:pt x="856" y="2455"/>
                  </a:lnTo>
                  <a:lnTo>
                    <a:pt x="815" y="2498"/>
                  </a:lnTo>
                  <a:lnTo>
                    <a:pt x="769" y="2548"/>
                  </a:lnTo>
                  <a:lnTo>
                    <a:pt x="722" y="2600"/>
                  </a:lnTo>
                  <a:lnTo>
                    <a:pt x="683" y="2650"/>
                  </a:lnTo>
                  <a:lnTo>
                    <a:pt x="666" y="2672"/>
                  </a:lnTo>
                  <a:lnTo>
                    <a:pt x="654" y="2690"/>
                  </a:lnTo>
                  <a:lnTo>
                    <a:pt x="645" y="2706"/>
                  </a:lnTo>
                  <a:lnTo>
                    <a:pt x="643" y="2711"/>
                  </a:lnTo>
                  <a:lnTo>
                    <a:pt x="643" y="2717"/>
                  </a:lnTo>
                  <a:lnTo>
                    <a:pt x="643" y="2717"/>
                  </a:lnTo>
                  <a:lnTo>
                    <a:pt x="645" y="2726"/>
                  </a:lnTo>
                  <a:lnTo>
                    <a:pt x="647" y="2733"/>
                  </a:lnTo>
                  <a:lnTo>
                    <a:pt x="656" y="2751"/>
                  </a:lnTo>
                  <a:lnTo>
                    <a:pt x="668" y="2769"/>
                  </a:lnTo>
                  <a:lnTo>
                    <a:pt x="684" y="2785"/>
                  </a:lnTo>
                  <a:lnTo>
                    <a:pt x="702" y="2799"/>
                  </a:lnTo>
                  <a:lnTo>
                    <a:pt x="720" y="2810"/>
                  </a:lnTo>
                  <a:lnTo>
                    <a:pt x="738" y="2819"/>
                  </a:lnTo>
                  <a:lnTo>
                    <a:pt x="754" y="2824"/>
                  </a:lnTo>
                  <a:lnTo>
                    <a:pt x="754" y="2824"/>
                  </a:lnTo>
                  <a:lnTo>
                    <a:pt x="765" y="2824"/>
                  </a:lnTo>
                  <a:lnTo>
                    <a:pt x="781" y="2822"/>
                  </a:lnTo>
                  <a:lnTo>
                    <a:pt x="824" y="2815"/>
                  </a:lnTo>
                  <a:lnTo>
                    <a:pt x="880" y="2803"/>
                  </a:lnTo>
                  <a:lnTo>
                    <a:pt x="948" y="2786"/>
                  </a:lnTo>
                  <a:lnTo>
                    <a:pt x="1096" y="2749"/>
                  </a:lnTo>
                  <a:lnTo>
                    <a:pt x="1170" y="2731"/>
                  </a:lnTo>
                  <a:lnTo>
                    <a:pt x="1238" y="2717"/>
                  </a:lnTo>
                  <a:lnTo>
                    <a:pt x="1238" y="2717"/>
                  </a:lnTo>
                  <a:lnTo>
                    <a:pt x="1358" y="2693"/>
                  </a:lnTo>
                  <a:lnTo>
                    <a:pt x="1465" y="2674"/>
                  </a:lnTo>
                  <a:lnTo>
                    <a:pt x="1562" y="2656"/>
                  </a:lnTo>
                  <a:lnTo>
                    <a:pt x="1653" y="2638"/>
                  </a:lnTo>
                  <a:lnTo>
                    <a:pt x="1653" y="2638"/>
                  </a:lnTo>
                  <a:lnTo>
                    <a:pt x="1727" y="2625"/>
                  </a:lnTo>
                  <a:lnTo>
                    <a:pt x="1825" y="2611"/>
                  </a:lnTo>
                  <a:lnTo>
                    <a:pt x="2064" y="2582"/>
                  </a:lnTo>
                  <a:lnTo>
                    <a:pt x="2189" y="2566"/>
                  </a:lnTo>
                  <a:lnTo>
                    <a:pt x="2307" y="2550"/>
                  </a:lnTo>
                  <a:lnTo>
                    <a:pt x="2413" y="2532"/>
                  </a:lnTo>
                  <a:lnTo>
                    <a:pt x="2458" y="2523"/>
                  </a:lnTo>
                  <a:lnTo>
                    <a:pt x="2497" y="2514"/>
                  </a:lnTo>
                  <a:lnTo>
                    <a:pt x="2497" y="2514"/>
                  </a:lnTo>
                  <a:lnTo>
                    <a:pt x="2533" y="2505"/>
                  </a:lnTo>
                  <a:lnTo>
                    <a:pt x="2569" y="2498"/>
                  </a:lnTo>
                  <a:lnTo>
                    <a:pt x="2641" y="2487"/>
                  </a:lnTo>
                  <a:lnTo>
                    <a:pt x="2709" y="2480"/>
                  </a:lnTo>
                  <a:lnTo>
                    <a:pt x="2773" y="2477"/>
                  </a:lnTo>
                  <a:lnTo>
                    <a:pt x="2879" y="2471"/>
                  </a:lnTo>
                  <a:lnTo>
                    <a:pt x="2916" y="2468"/>
                  </a:lnTo>
                  <a:lnTo>
                    <a:pt x="2929" y="2466"/>
                  </a:lnTo>
                  <a:lnTo>
                    <a:pt x="2940" y="2464"/>
                  </a:lnTo>
                  <a:lnTo>
                    <a:pt x="2940" y="2464"/>
                  </a:lnTo>
                  <a:lnTo>
                    <a:pt x="2954" y="2457"/>
                  </a:lnTo>
                  <a:lnTo>
                    <a:pt x="2968" y="2448"/>
                  </a:lnTo>
                  <a:lnTo>
                    <a:pt x="2979" y="2437"/>
                  </a:lnTo>
                  <a:lnTo>
                    <a:pt x="2990" y="2426"/>
                  </a:lnTo>
                  <a:lnTo>
                    <a:pt x="3004" y="2409"/>
                  </a:lnTo>
                  <a:lnTo>
                    <a:pt x="3010" y="2401"/>
                  </a:lnTo>
                  <a:lnTo>
                    <a:pt x="3010" y="2401"/>
                  </a:lnTo>
                  <a:lnTo>
                    <a:pt x="3094" y="2362"/>
                  </a:lnTo>
                  <a:lnTo>
                    <a:pt x="3155" y="2335"/>
                  </a:lnTo>
                  <a:lnTo>
                    <a:pt x="3176" y="2328"/>
                  </a:lnTo>
                  <a:lnTo>
                    <a:pt x="3185" y="2324"/>
                  </a:lnTo>
                  <a:lnTo>
                    <a:pt x="3185" y="2324"/>
                  </a:lnTo>
                  <a:lnTo>
                    <a:pt x="3192" y="2324"/>
                  </a:lnTo>
                  <a:lnTo>
                    <a:pt x="3203" y="2321"/>
                  </a:lnTo>
                  <a:lnTo>
                    <a:pt x="3228" y="2308"/>
                  </a:lnTo>
                  <a:lnTo>
                    <a:pt x="3241" y="2301"/>
                  </a:lnTo>
                  <a:lnTo>
                    <a:pt x="3253" y="2292"/>
                  </a:lnTo>
                  <a:lnTo>
                    <a:pt x="3260" y="2287"/>
                  </a:lnTo>
                  <a:lnTo>
                    <a:pt x="3262" y="2283"/>
                  </a:lnTo>
                  <a:lnTo>
                    <a:pt x="3262" y="2280"/>
                  </a:lnTo>
                  <a:lnTo>
                    <a:pt x="3262" y="2280"/>
                  </a:lnTo>
                  <a:lnTo>
                    <a:pt x="3262" y="2276"/>
                  </a:lnTo>
                  <a:lnTo>
                    <a:pt x="3264" y="2269"/>
                  </a:lnTo>
                  <a:lnTo>
                    <a:pt x="3267" y="2258"/>
                  </a:lnTo>
                  <a:lnTo>
                    <a:pt x="3273" y="2246"/>
                  </a:lnTo>
                  <a:lnTo>
                    <a:pt x="3275" y="2240"/>
                  </a:lnTo>
                  <a:lnTo>
                    <a:pt x="3275" y="2237"/>
                  </a:lnTo>
                  <a:lnTo>
                    <a:pt x="3275" y="2237"/>
                  </a:lnTo>
                  <a:lnTo>
                    <a:pt x="3276" y="2204"/>
                  </a:lnTo>
                  <a:lnTo>
                    <a:pt x="3278" y="2167"/>
                  </a:lnTo>
                  <a:lnTo>
                    <a:pt x="3280" y="2117"/>
                  </a:lnTo>
                  <a:lnTo>
                    <a:pt x="3280" y="2056"/>
                  </a:lnTo>
                  <a:lnTo>
                    <a:pt x="3276" y="1984"/>
                  </a:lnTo>
                  <a:lnTo>
                    <a:pt x="3271" y="1904"/>
                  </a:lnTo>
                  <a:lnTo>
                    <a:pt x="3260" y="1812"/>
                  </a:lnTo>
                  <a:lnTo>
                    <a:pt x="3253" y="1762"/>
                  </a:lnTo>
                  <a:lnTo>
                    <a:pt x="3244" y="1712"/>
                  </a:lnTo>
                  <a:lnTo>
                    <a:pt x="3233" y="1660"/>
                  </a:lnTo>
                  <a:lnTo>
                    <a:pt x="3221" y="1605"/>
                  </a:lnTo>
                  <a:lnTo>
                    <a:pt x="3207" y="1549"/>
                  </a:lnTo>
                  <a:lnTo>
                    <a:pt x="3192" y="1492"/>
                  </a:lnTo>
                  <a:lnTo>
                    <a:pt x="3174" y="1431"/>
                  </a:lnTo>
                  <a:lnTo>
                    <a:pt x="3155" y="1370"/>
                  </a:lnTo>
                  <a:lnTo>
                    <a:pt x="3131" y="1309"/>
                  </a:lnTo>
                  <a:lnTo>
                    <a:pt x="3106" y="1246"/>
                  </a:lnTo>
                  <a:lnTo>
                    <a:pt x="3079" y="1182"/>
                  </a:lnTo>
                  <a:lnTo>
                    <a:pt x="3051" y="1116"/>
                  </a:lnTo>
                  <a:lnTo>
                    <a:pt x="3017" y="1049"/>
                  </a:lnTo>
                  <a:lnTo>
                    <a:pt x="2983" y="983"/>
                  </a:lnTo>
                  <a:lnTo>
                    <a:pt x="2943" y="915"/>
                  </a:lnTo>
                  <a:lnTo>
                    <a:pt x="2902" y="847"/>
                  </a:lnTo>
                  <a:lnTo>
                    <a:pt x="2902" y="847"/>
                  </a:lnTo>
                  <a:lnTo>
                    <a:pt x="2859" y="781"/>
                  </a:lnTo>
                  <a:lnTo>
                    <a:pt x="2818" y="716"/>
                  </a:lnTo>
                  <a:lnTo>
                    <a:pt x="2775" y="657"/>
                  </a:lnTo>
                  <a:lnTo>
                    <a:pt x="2735" y="600"/>
                  </a:lnTo>
                  <a:lnTo>
                    <a:pt x="2694" y="546"/>
                  </a:lnTo>
                  <a:lnTo>
                    <a:pt x="2655" y="496"/>
                  </a:lnTo>
                  <a:lnTo>
                    <a:pt x="2617" y="449"/>
                  </a:lnTo>
                  <a:lnTo>
                    <a:pt x="2580" y="405"/>
                  </a:lnTo>
                  <a:lnTo>
                    <a:pt x="2542" y="363"/>
                  </a:lnTo>
                  <a:lnTo>
                    <a:pt x="2506" y="324"/>
                  </a:lnTo>
                  <a:lnTo>
                    <a:pt x="2470" y="288"/>
                  </a:lnTo>
                  <a:lnTo>
                    <a:pt x="2436" y="254"/>
                  </a:lnTo>
                  <a:lnTo>
                    <a:pt x="2402" y="224"/>
                  </a:lnTo>
                  <a:lnTo>
                    <a:pt x="2368" y="195"/>
                  </a:lnTo>
                  <a:lnTo>
                    <a:pt x="2338" y="168"/>
                  </a:lnTo>
                  <a:lnTo>
                    <a:pt x="2306" y="145"/>
                  </a:lnTo>
                  <a:lnTo>
                    <a:pt x="2275" y="124"/>
                  </a:lnTo>
                  <a:lnTo>
                    <a:pt x="2246" y="104"/>
                  </a:lnTo>
                  <a:lnTo>
                    <a:pt x="2218" y="86"/>
                  </a:lnTo>
                  <a:lnTo>
                    <a:pt x="2191" y="70"/>
                  </a:lnTo>
                  <a:lnTo>
                    <a:pt x="2164" y="55"/>
                  </a:lnTo>
                  <a:lnTo>
                    <a:pt x="2139" y="45"/>
                  </a:lnTo>
                  <a:lnTo>
                    <a:pt x="2114" y="34"/>
                  </a:lnTo>
                  <a:lnTo>
                    <a:pt x="2091" y="25"/>
                  </a:lnTo>
                  <a:lnTo>
                    <a:pt x="2067" y="18"/>
                  </a:lnTo>
                  <a:lnTo>
                    <a:pt x="2048" y="12"/>
                  </a:lnTo>
                  <a:lnTo>
                    <a:pt x="2006" y="4"/>
                  </a:lnTo>
                  <a:lnTo>
                    <a:pt x="1972" y="0"/>
                  </a:lnTo>
                  <a:lnTo>
                    <a:pt x="1942" y="2"/>
                  </a:lnTo>
                  <a:lnTo>
                    <a:pt x="1942" y="2"/>
                  </a:lnTo>
                  <a:lnTo>
                    <a:pt x="1926" y="5"/>
                  </a:lnTo>
                  <a:lnTo>
                    <a:pt x="1906" y="12"/>
                  </a:lnTo>
                  <a:lnTo>
                    <a:pt x="1881" y="21"/>
                  </a:lnTo>
                  <a:lnTo>
                    <a:pt x="1854" y="36"/>
                  </a:lnTo>
                  <a:lnTo>
                    <a:pt x="1790" y="70"/>
                  </a:lnTo>
                  <a:lnTo>
                    <a:pt x="1713" y="116"/>
                  </a:lnTo>
                  <a:lnTo>
                    <a:pt x="1628" y="172"/>
                  </a:lnTo>
                  <a:lnTo>
                    <a:pt x="1535" y="235"/>
                  </a:lnTo>
                  <a:lnTo>
                    <a:pt x="1437" y="304"/>
                  </a:lnTo>
                  <a:lnTo>
                    <a:pt x="1335" y="380"/>
                  </a:lnTo>
                  <a:lnTo>
                    <a:pt x="1233" y="458"/>
                  </a:lnTo>
                  <a:lnTo>
                    <a:pt x="1129" y="541"/>
                  </a:lnTo>
                  <a:lnTo>
                    <a:pt x="1028" y="625"/>
                  </a:lnTo>
                  <a:lnTo>
                    <a:pt x="933" y="707"/>
                  </a:lnTo>
                  <a:lnTo>
                    <a:pt x="844" y="788"/>
                  </a:lnTo>
                  <a:lnTo>
                    <a:pt x="761" y="867"/>
                  </a:lnTo>
                  <a:lnTo>
                    <a:pt x="724" y="906"/>
                  </a:lnTo>
                  <a:lnTo>
                    <a:pt x="690" y="942"/>
                  </a:lnTo>
                  <a:lnTo>
                    <a:pt x="659" y="978"/>
                  </a:lnTo>
                  <a:lnTo>
                    <a:pt x="631" y="1012"/>
                  </a:lnTo>
                  <a:lnTo>
                    <a:pt x="631" y="1012"/>
                  </a:lnTo>
                  <a:close/>
                  <a:moveTo>
                    <a:pt x="1662" y="892"/>
                  </a:moveTo>
                  <a:lnTo>
                    <a:pt x="1662" y="892"/>
                  </a:lnTo>
                  <a:lnTo>
                    <a:pt x="1666" y="877"/>
                  </a:lnTo>
                  <a:lnTo>
                    <a:pt x="1682" y="845"/>
                  </a:lnTo>
                  <a:lnTo>
                    <a:pt x="1695" y="826"/>
                  </a:lnTo>
                  <a:lnTo>
                    <a:pt x="1709" y="804"/>
                  </a:lnTo>
                  <a:lnTo>
                    <a:pt x="1725" y="781"/>
                  </a:lnTo>
                  <a:lnTo>
                    <a:pt x="1747" y="759"/>
                  </a:lnTo>
                  <a:lnTo>
                    <a:pt x="1768" y="740"/>
                  </a:lnTo>
                  <a:lnTo>
                    <a:pt x="1781" y="732"/>
                  </a:lnTo>
                  <a:lnTo>
                    <a:pt x="1795" y="723"/>
                  </a:lnTo>
                  <a:lnTo>
                    <a:pt x="1809" y="718"/>
                  </a:lnTo>
                  <a:lnTo>
                    <a:pt x="1824" y="713"/>
                  </a:lnTo>
                  <a:lnTo>
                    <a:pt x="1838" y="709"/>
                  </a:lnTo>
                  <a:lnTo>
                    <a:pt x="1856" y="706"/>
                  </a:lnTo>
                  <a:lnTo>
                    <a:pt x="1872" y="706"/>
                  </a:lnTo>
                  <a:lnTo>
                    <a:pt x="1890" y="706"/>
                  </a:lnTo>
                  <a:lnTo>
                    <a:pt x="1908" y="709"/>
                  </a:lnTo>
                  <a:lnTo>
                    <a:pt x="1928" y="714"/>
                  </a:lnTo>
                  <a:lnTo>
                    <a:pt x="1947" y="722"/>
                  </a:lnTo>
                  <a:lnTo>
                    <a:pt x="1969" y="731"/>
                  </a:lnTo>
                  <a:lnTo>
                    <a:pt x="1990" y="743"/>
                  </a:lnTo>
                  <a:lnTo>
                    <a:pt x="2014" y="759"/>
                  </a:lnTo>
                  <a:lnTo>
                    <a:pt x="2014" y="759"/>
                  </a:lnTo>
                  <a:lnTo>
                    <a:pt x="2035" y="775"/>
                  </a:lnTo>
                  <a:lnTo>
                    <a:pt x="2055" y="795"/>
                  </a:lnTo>
                  <a:lnTo>
                    <a:pt x="2073" y="815"/>
                  </a:lnTo>
                  <a:lnTo>
                    <a:pt x="2089" y="836"/>
                  </a:lnTo>
                  <a:lnTo>
                    <a:pt x="2103" y="860"/>
                  </a:lnTo>
                  <a:lnTo>
                    <a:pt x="2116" y="885"/>
                  </a:lnTo>
                  <a:lnTo>
                    <a:pt x="2126" y="910"/>
                  </a:lnTo>
                  <a:lnTo>
                    <a:pt x="2135" y="935"/>
                  </a:lnTo>
                  <a:lnTo>
                    <a:pt x="2144" y="962"/>
                  </a:lnTo>
                  <a:lnTo>
                    <a:pt x="2151" y="988"/>
                  </a:lnTo>
                  <a:lnTo>
                    <a:pt x="2157" y="1017"/>
                  </a:lnTo>
                  <a:lnTo>
                    <a:pt x="2160" y="1044"/>
                  </a:lnTo>
                  <a:lnTo>
                    <a:pt x="2166" y="1099"/>
                  </a:lnTo>
                  <a:lnTo>
                    <a:pt x="2169" y="1155"/>
                  </a:lnTo>
                  <a:lnTo>
                    <a:pt x="2168" y="1209"/>
                  </a:lnTo>
                  <a:lnTo>
                    <a:pt x="2166" y="1257"/>
                  </a:lnTo>
                  <a:lnTo>
                    <a:pt x="2160" y="1302"/>
                  </a:lnTo>
                  <a:lnTo>
                    <a:pt x="2157" y="1343"/>
                  </a:lnTo>
                  <a:lnTo>
                    <a:pt x="2146" y="1400"/>
                  </a:lnTo>
                  <a:lnTo>
                    <a:pt x="2143" y="1422"/>
                  </a:lnTo>
                  <a:lnTo>
                    <a:pt x="2143" y="1422"/>
                  </a:lnTo>
                  <a:lnTo>
                    <a:pt x="2143" y="1400"/>
                  </a:lnTo>
                  <a:lnTo>
                    <a:pt x="2143" y="1341"/>
                  </a:lnTo>
                  <a:lnTo>
                    <a:pt x="2141" y="1257"/>
                  </a:lnTo>
                  <a:lnTo>
                    <a:pt x="2137" y="1209"/>
                  </a:lnTo>
                  <a:lnTo>
                    <a:pt x="2132" y="1157"/>
                  </a:lnTo>
                  <a:lnTo>
                    <a:pt x="2126" y="1105"/>
                  </a:lnTo>
                  <a:lnTo>
                    <a:pt x="2116" y="1051"/>
                  </a:lnTo>
                  <a:lnTo>
                    <a:pt x="2105" y="999"/>
                  </a:lnTo>
                  <a:lnTo>
                    <a:pt x="2091" y="951"/>
                  </a:lnTo>
                  <a:lnTo>
                    <a:pt x="2082" y="928"/>
                  </a:lnTo>
                  <a:lnTo>
                    <a:pt x="2073" y="906"/>
                  </a:lnTo>
                  <a:lnTo>
                    <a:pt x="2062" y="886"/>
                  </a:lnTo>
                  <a:lnTo>
                    <a:pt x="2051" y="867"/>
                  </a:lnTo>
                  <a:lnTo>
                    <a:pt x="2039" y="849"/>
                  </a:lnTo>
                  <a:lnTo>
                    <a:pt x="2026" y="834"/>
                  </a:lnTo>
                  <a:lnTo>
                    <a:pt x="2012" y="820"/>
                  </a:lnTo>
                  <a:lnTo>
                    <a:pt x="1997" y="809"/>
                  </a:lnTo>
                  <a:lnTo>
                    <a:pt x="1997" y="809"/>
                  </a:lnTo>
                  <a:lnTo>
                    <a:pt x="1976" y="797"/>
                  </a:lnTo>
                  <a:lnTo>
                    <a:pt x="1956" y="786"/>
                  </a:lnTo>
                  <a:lnTo>
                    <a:pt x="1937" y="777"/>
                  </a:lnTo>
                  <a:lnTo>
                    <a:pt x="1919" y="770"/>
                  </a:lnTo>
                  <a:lnTo>
                    <a:pt x="1901" y="765"/>
                  </a:lnTo>
                  <a:lnTo>
                    <a:pt x="1883" y="763"/>
                  </a:lnTo>
                  <a:lnTo>
                    <a:pt x="1867" y="761"/>
                  </a:lnTo>
                  <a:lnTo>
                    <a:pt x="1851" y="759"/>
                  </a:lnTo>
                  <a:lnTo>
                    <a:pt x="1834" y="761"/>
                  </a:lnTo>
                  <a:lnTo>
                    <a:pt x="1820" y="763"/>
                  </a:lnTo>
                  <a:lnTo>
                    <a:pt x="1806" y="766"/>
                  </a:lnTo>
                  <a:lnTo>
                    <a:pt x="1793" y="770"/>
                  </a:lnTo>
                  <a:lnTo>
                    <a:pt x="1768" y="781"/>
                  </a:lnTo>
                  <a:lnTo>
                    <a:pt x="1747" y="795"/>
                  </a:lnTo>
                  <a:lnTo>
                    <a:pt x="1727" y="809"/>
                  </a:lnTo>
                  <a:lnTo>
                    <a:pt x="1709" y="826"/>
                  </a:lnTo>
                  <a:lnTo>
                    <a:pt x="1695" y="842"/>
                  </a:lnTo>
                  <a:lnTo>
                    <a:pt x="1682" y="858"/>
                  </a:lnTo>
                  <a:lnTo>
                    <a:pt x="1668" y="881"/>
                  </a:lnTo>
                  <a:lnTo>
                    <a:pt x="1662" y="892"/>
                  </a:lnTo>
                  <a:lnTo>
                    <a:pt x="1662" y="892"/>
                  </a:lnTo>
                  <a:close/>
                  <a:moveTo>
                    <a:pt x="1770" y="1080"/>
                  </a:moveTo>
                  <a:lnTo>
                    <a:pt x="1770" y="1080"/>
                  </a:lnTo>
                  <a:lnTo>
                    <a:pt x="1770" y="1071"/>
                  </a:lnTo>
                  <a:lnTo>
                    <a:pt x="1772" y="1060"/>
                  </a:lnTo>
                  <a:lnTo>
                    <a:pt x="1781" y="1037"/>
                  </a:lnTo>
                  <a:lnTo>
                    <a:pt x="1795" y="1010"/>
                  </a:lnTo>
                  <a:lnTo>
                    <a:pt x="1811" y="983"/>
                  </a:lnTo>
                  <a:lnTo>
                    <a:pt x="1820" y="972"/>
                  </a:lnTo>
                  <a:lnTo>
                    <a:pt x="1831" y="962"/>
                  </a:lnTo>
                  <a:lnTo>
                    <a:pt x="1840" y="953"/>
                  </a:lnTo>
                  <a:lnTo>
                    <a:pt x="1851" y="945"/>
                  </a:lnTo>
                  <a:lnTo>
                    <a:pt x="1859" y="940"/>
                  </a:lnTo>
                  <a:lnTo>
                    <a:pt x="1870" y="937"/>
                  </a:lnTo>
                  <a:lnTo>
                    <a:pt x="1879" y="938"/>
                  </a:lnTo>
                  <a:lnTo>
                    <a:pt x="1888" y="942"/>
                  </a:lnTo>
                  <a:lnTo>
                    <a:pt x="1888" y="942"/>
                  </a:lnTo>
                  <a:lnTo>
                    <a:pt x="1894" y="947"/>
                  </a:lnTo>
                  <a:lnTo>
                    <a:pt x="1901" y="954"/>
                  </a:lnTo>
                  <a:lnTo>
                    <a:pt x="1913" y="972"/>
                  </a:lnTo>
                  <a:lnTo>
                    <a:pt x="1924" y="994"/>
                  </a:lnTo>
                  <a:lnTo>
                    <a:pt x="1935" y="1021"/>
                  </a:lnTo>
                  <a:lnTo>
                    <a:pt x="1944" y="1051"/>
                  </a:lnTo>
                  <a:lnTo>
                    <a:pt x="1951" y="1083"/>
                  </a:lnTo>
                  <a:lnTo>
                    <a:pt x="1965" y="1150"/>
                  </a:lnTo>
                  <a:lnTo>
                    <a:pt x="1974" y="1216"/>
                  </a:lnTo>
                  <a:lnTo>
                    <a:pt x="1981" y="1273"/>
                  </a:lnTo>
                  <a:lnTo>
                    <a:pt x="1983" y="1314"/>
                  </a:lnTo>
                  <a:lnTo>
                    <a:pt x="1985" y="1332"/>
                  </a:lnTo>
                  <a:lnTo>
                    <a:pt x="1985" y="1332"/>
                  </a:lnTo>
                  <a:lnTo>
                    <a:pt x="1983" y="1334"/>
                  </a:lnTo>
                  <a:lnTo>
                    <a:pt x="1981" y="1331"/>
                  </a:lnTo>
                  <a:lnTo>
                    <a:pt x="1972" y="1316"/>
                  </a:lnTo>
                  <a:lnTo>
                    <a:pt x="1945" y="1262"/>
                  </a:lnTo>
                  <a:lnTo>
                    <a:pt x="1928" y="1230"/>
                  </a:lnTo>
                  <a:lnTo>
                    <a:pt x="1911" y="1200"/>
                  </a:lnTo>
                  <a:lnTo>
                    <a:pt x="1894" y="1171"/>
                  </a:lnTo>
                  <a:lnTo>
                    <a:pt x="1877" y="1150"/>
                  </a:lnTo>
                  <a:lnTo>
                    <a:pt x="1877" y="1150"/>
                  </a:lnTo>
                  <a:lnTo>
                    <a:pt x="1854" y="1128"/>
                  </a:lnTo>
                  <a:lnTo>
                    <a:pt x="1833" y="1112"/>
                  </a:lnTo>
                  <a:lnTo>
                    <a:pt x="1815" y="1101"/>
                  </a:lnTo>
                  <a:lnTo>
                    <a:pt x="1799" y="1094"/>
                  </a:lnTo>
                  <a:lnTo>
                    <a:pt x="1777" y="1087"/>
                  </a:lnTo>
                  <a:lnTo>
                    <a:pt x="1772" y="1085"/>
                  </a:lnTo>
                  <a:lnTo>
                    <a:pt x="1770" y="1083"/>
                  </a:lnTo>
                  <a:lnTo>
                    <a:pt x="1770" y="1080"/>
                  </a:lnTo>
                  <a:lnTo>
                    <a:pt x="1770" y="1080"/>
                  </a:lnTo>
                  <a:close/>
                  <a:moveTo>
                    <a:pt x="948" y="2401"/>
                  </a:moveTo>
                  <a:lnTo>
                    <a:pt x="978" y="2407"/>
                  </a:lnTo>
                  <a:lnTo>
                    <a:pt x="978" y="2407"/>
                  </a:lnTo>
                  <a:lnTo>
                    <a:pt x="984" y="2407"/>
                  </a:lnTo>
                  <a:lnTo>
                    <a:pt x="991" y="2410"/>
                  </a:lnTo>
                  <a:lnTo>
                    <a:pt x="998" y="2414"/>
                  </a:lnTo>
                  <a:lnTo>
                    <a:pt x="998" y="2414"/>
                  </a:lnTo>
                  <a:lnTo>
                    <a:pt x="1010" y="2423"/>
                  </a:lnTo>
                  <a:lnTo>
                    <a:pt x="1018" y="2428"/>
                  </a:lnTo>
                  <a:lnTo>
                    <a:pt x="1023" y="2432"/>
                  </a:lnTo>
                  <a:lnTo>
                    <a:pt x="1023" y="2432"/>
                  </a:lnTo>
                  <a:lnTo>
                    <a:pt x="1030" y="2435"/>
                  </a:lnTo>
                  <a:lnTo>
                    <a:pt x="1039" y="2437"/>
                  </a:lnTo>
                  <a:lnTo>
                    <a:pt x="1055" y="2439"/>
                  </a:lnTo>
                  <a:lnTo>
                    <a:pt x="1055" y="2439"/>
                  </a:lnTo>
                  <a:lnTo>
                    <a:pt x="1064" y="2439"/>
                  </a:lnTo>
                  <a:lnTo>
                    <a:pt x="1078" y="2443"/>
                  </a:lnTo>
                  <a:lnTo>
                    <a:pt x="1093" y="2450"/>
                  </a:lnTo>
                  <a:lnTo>
                    <a:pt x="1100" y="2453"/>
                  </a:lnTo>
                  <a:lnTo>
                    <a:pt x="1105" y="2457"/>
                  </a:lnTo>
                  <a:lnTo>
                    <a:pt x="1105" y="2457"/>
                  </a:lnTo>
                  <a:lnTo>
                    <a:pt x="1111" y="2468"/>
                  </a:lnTo>
                  <a:lnTo>
                    <a:pt x="1114" y="2480"/>
                  </a:lnTo>
                  <a:lnTo>
                    <a:pt x="1118" y="2502"/>
                  </a:lnTo>
                  <a:lnTo>
                    <a:pt x="1118" y="2502"/>
                  </a:lnTo>
                  <a:lnTo>
                    <a:pt x="1118" y="2507"/>
                  </a:lnTo>
                  <a:lnTo>
                    <a:pt x="1114" y="2516"/>
                  </a:lnTo>
                  <a:lnTo>
                    <a:pt x="1105" y="2538"/>
                  </a:lnTo>
                  <a:lnTo>
                    <a:pt x="1098" y="2546"/>
                  </a:lnTo>
                  <a:lnTo>
                    <a:pt x="1093" y="2555"/>
                  </a:lnTo>
                  <a:lnTo>
                    <a:pt x="1086" y="2563"/>
                  </a:lnTo>
                  <a:lnTo>
                    <a:pt x="1080" y="2564"/>
                  </a:lnTo>
                  <a:lnTo>
                    <a:pt x="1080" y="2564"/>
                  </a:lnTo>
                  <a:lnTo>
                    <a:pt x="1073" y="2566"/>
                  </a:lnTo>
                  <a:lnTo>
                    <a:pt x="1066" y="2572"/>
                  </a:lnTo>
                  <a:lnTo>
                    <a:pt x="1052" y="2584"/>
                  </a:lnTo>
                  <a:lnTo>
                    <a:pt x="1035" y="2602"/>
                  </a:lnTo>
                  <a:lnTo>
                    <a:pt x="1016" y="2597"/>
                  </a:lnTo>
                  <a:lnTo>
                    <a:pt x="1016" y="2597"/>
                  </a:lnTo>
                  <a:lnTo>
                    <a:pt x="1012" y="2606"/>
                  </a:lnTo>
                  <a:lnTo>
                    <a:pt x="1001" y="2627"/>
                  </a:lnTo>
                  <a:lnTo>
                    <a:pt x="989" y="2654"/>
                  </a:lnTo>
                  <a:lnTo>
                    <a:pt x="980" y="2665"/>
                  </a:lnTo>
                  <a:lnTo>
                    <a:pt x="973" y="2672"/>
                  </a:lnTo>
                  <a:lnTo>
                    <a:pt x="973" y="2672"/>
                  </a:lnTo>
                  <a:lnTo>
                    <a:pt x="960" y="2681"/>
                  </a:lnTo>
                  <a:lnTo>
                    <a:pt x="939" y="2692"/>
                  </a:lnTo>
                  <a:lnTo>
                    <a:pt x="914" y="2706"/>
                  </a:lnTo>
                  <a:lnTo>
                    <a:pt x="883" y="2718"/>
                  </a:lnTo>
                  <a:lnTo>
                    <a:pt x="851" y="2731"/>
                  </a:lnTo>
                  <a:lnTo>
                    <a:pt x="821" y="2742"/>
                  </a:lnTo>
                  <a:lnTo>
                    <a:pt x="790" y="2747"/>
                  </a:lnTo>
                  <a:lnTo>
                    <a:pt x="776" y="2749"/>
                  </a:lnTo>
                  <a:lnTo>
                    <a:pt x="763" y="2747"/>
                  </a:lnTo>
                  <a:lnTo>
                    <a:pt x="763" y="2747"/>
                  </a:lnTo>
                  <a:lnTo>
                    <a:pt x="742" y="2745"/>
                  </a:lnTo>
                  <a:lnTo>
                    <a:pt x="726" y="2742"/>
                  </a:lnTo>
                  <a:lnTo>
                    <a:pt x="713" y="2736"/>
                  </a:lnTo>
                  <a:lnTo>
                    <a:pt x="704" y="2733"/>
                  </a:lnTo>
                  <a:lnTo>
                    <a:pt x="697" y="2727"/>
                  </a:lnTo>
                  <a:lnTo>
                    <a:pt x="693" y="2722"/>
                  </a:lnTo>
                  <a:lnTo>
                    <a:pt x="688" y="2709"/>
                  </a:lnTo>
                  <a:lnTo>
                    <a:pt x="688" y="2709"/>
                  </a:lnTo>
                  <a:lnTo>
                    <a:pt x="688" y="2708"/>
                  </a:lnTo>
                  <a:lnTo>
                    <a:pt x="688" y="2704"/>
                  </a:lnTo>
                  <a:lnTo>
                    <a:pt x="693" y="2693"/>
                  </a:lnTo>
                  <a:lnTo>
                    <a:pt x="702" y="2683"/>
                  </a:lnTo>
                  <a:lnTo>
                    <a:pt x="713" y="2670"/>
                  </a:lnTo>
                  <a:lnTo>
                    <a:pt x="742" y="2641"/>
                  </a:lnTo>
                  <a:lnTo>
                    <a:pt x="770" y="2609"/>
                  </a:lnTo>
                  <a:lnTo>
                    <a:pt x="770" y="2609"/>
                  </a:lnTo>
                  <a:lnTo>
                    <a:pt x="872" y="2487"/>
                  </a:lnTo>
                  <a:lnTo>
                    <a:pt x="948" y="2401"/>
                  </a:lnTo>
                  <a:lnTo>
                    <a:pt x="948" y="2401"/>
                  </a:lnTo>
                  <a:close/>
                  <a:moveTo>
                    <a:pt x="663" y="1567"/>
                  </a:moveTo>
                  <a:lnTo>
                    <a:pt x="663" y="1567"/>
                  </a:lnTo>
                  <a:lnTo>
                    <a:pt x="663" y="1565"/>
                  </a:lnTo>
                  <a:lnTo>
                    <a:pt x="666" y="1565"/>
                  </a:lnTo>
                  <a:lnTo>
                    <a:pt x="681" y="1565"/>
                  </a:lnTo>
                  <a:lnTo>
                    <a:pt x="729" y="1570"/>
                  </a:lnTo>
                  <a:lnTo>
                    <a:pt x="756" y="1574"/>
                  </a:lnTo>
                  <a:lnTo>
                    <a:pt x="781" y="1579"/>
                  </a:lnTo>
                  <a:lnTo>
                    <a:pt x="799" y="1587"/>
                  </a:lnTo>
                  <a:lnTo>
                    <a:pt x="804" y="1588"/>
                  </a:lnTo>
                  <a:lnTo>
                    <a:pt x="808" y="1592"/>
                  </a:lnTo>
                  <a:lnTo>
                    <a:pt x="808" y="1592"/>
                  </a:lnTo>
                  <a:lnTo>
                    <a:pt x="808" y="1596"/>
                  </a:lnTo>
                  <a:lnTo>
                    <a:pt x="806" y="1599"/>
                  </a:lnTo>
                  <a:lnTo>
                    <a:pt x="795" y="1606"/>
                  </a:lnTo>
                  <a:lnTo>
                    <a:pt x="779" y="1613"/>
                  </a:lnTo>
                  <a:lnTo>
                    <a:pt x="760" y="1621"/>
                  </a:lnTo>
                  <a:lnTo>
                    <a:pt x="718" y="1631"/>
                  </a:lnTo>
                  <a:lnTo>
                    <a:pt x="693" y="1637"/>
                  </a:lnTo>
                  <a:lnTo>
                    <a:pt x="693" y="1637"/>
                  </a:lnTo>
                  <a:lnTo>
                    <a:pt x="692" y="1635"/>
                  </a:lnTo>
                  <a:lnTo>
                    <a:pt x="688" y="1633"/>
                  </a:lnTo>
                  <a:lnTo>
                    <a:pt x="684" y="1626"/>
                  </a:lnTo>
                  <a:lnTo>
                    <a:pt x="679" y="1617"/>
                  </a:lnTo>
                  <a:lnTo>
                    <a:pt x="675" y="1605"/>
                  </a:lnTo>
                  <a:lnTo>
                    <a:pt x="668" y="1581"/>
                  </a:lnTo>
                  <a:lnTo>
                    <a:pt x="665" y="1572"/>
                  </a:lnTo>
                  <a:lnTo>
                    <a:pt x="663" y="1567"/>
                  </a:lnTo>
                  <a:lnTo>
                    <a:pt x="663" y="156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ドーナツ 321">
              <a:extLst>
                <a:ext uri="{FF2B5EF4-FFF2-40B4-BE49-F238E27FC236}">
                  <a16:creationId xmlns:a16="http://schemas.microsoft.com/office/drawing/2014/main" id="{27007D9F-EABE-4FE6-B3D4-559D19116678}"/>
                </a:ext>
              </a:extLst>
            </p:cNvPr>
            <p:cNvSpPr/>
            <p:nvPr/>
          </p:nvSpPr>
          <p:spPr>
            <a:xfrm>
              <a:off x="5628075" y="5860942"/>
              <a:ext cx="1650984" cy="1650984"/>
            </a:xfrm>
            <a:prstGeom prst="donut">
              <a:avLst>
                <a:gd name="adj" fmla="val 11660"/>
              </a:avLst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pptxb46_熊注意、熊出没注意マークのイラスト</dc:title>
  <dc:subject>pptxb46_熊注意、熊出没注意マークのイラスト</dc:subject>
  <dc:creator>でじけろお</dc:creator>
  <cp:revision>1</cp:revision>
  <dcterms:created xsi:type="dcterms:W3CDTF">2018-05-20T00:31:01Z</dcterms:created>
  <dcterms:modified xsi:type="dcterms:W3CDTF">2019-09-26T16:54:18Z</dcterms:modified>
  <cp:version>1</cp:version>
</cp:coreProperties>
</file>